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1" r:id="rId1"/>
  </p:sldMasterIdLst>
  <p:notesMasterIdLst>
    <p:notesMasterId r:id="rId10"/>
  </p:notesMasterIdLst>
  <p:sldIdLst>
    <p:sldId id="256" r:id="rId2"/>
    <p:sldId id="258" r:id="rId3"/>
    <p:sldId id="259" r:id="rId4"/>
    <p:sldId id="301" r:id="rId5"/>
    <p:sldId id="302" r:id="rId6"/>
    <p:sldId id="304" r:id="rId7"/>
    <p:sldId id="305" r:id="rId8"/>
    <p:sldId id="303" r:id="rId9"/>
  </p:sldIdLst>
  <p:sldSz cx="9144000" cy="5143500" type="screen16x9"/>
  <p:notesSz cx="6858000" cy="9144000"/>
  <p:embeddedFontLst>
    <p:embeddedFont>
      <p:font typeface="Lexend Exa" panose="020B0604020202020204" charset="0"/>
      <p:regular r:id="rId11"/>
    </p:embeddedFont>
    <p:embeddedFont>
      <p:font typeface="Red Hat Text" panose="020B0604020202020204" charset="0"/>
      <p:regular r:id="rId12"/>
      <p:bold r:id="rId13"/>
      <p:italic r:id="rId14"/>
      <p:boldItalic r:id="rId1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C27AB02-4CDC-465C-9612-5CA439CFD604}">
  <a:tblStyle styleId="{EC27AB02-4CDC-465C-9612-5CA439CFD60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4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notesMaster" Target="notesMasters/notesMaster1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ac7ecdd8c3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ac7ecdd8c3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ac7ecdd8c3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ac7ecdd8c3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aca93be222_2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aca93be222_2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aca93be222_2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aca93be222_2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52724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aca93be222_2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aca93be222_2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42040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aca93be222_2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aca93be222_2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19891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aca93be222_2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aca93be222_2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78838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aca93be222_2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aca93be222_2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08988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4607922" y="159125"/>
            <a:ext cx="4368752" cy="4825250"/>
            <a:chOff x="164875" y="162825"/>
            <a:chExt cx="8832900" cy="4825250"/>
          </a:xfrm>
        </p:grpSpPr>
        <p:sp>
          <p:nvSpPr>
            <p:cNvPr id="10" name="Google Shape;10;p2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11" name="Google Shape;11;p2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12" name="Google Shape;12;p2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" name="Google Shape;13;p2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14" name="Google Shape;14;p2"/>
          <p:cNvCxnSpPr/>
          <p:nvPr/>
        </p:nvCxnSpPr>
        <p:spPr>
          <a:xfrm>
            <a:off x="5120369" y="1669750"/>
            <a:ext cx="3351600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" name="Google Shape;15;p2"/>
          <p:cNvCxnSpPr/>
          <p:nvPr/>
        </p:nvCxnSpPr>
        <p:spPr>
          <a:xfrm>
            <a:off x="5120369" y="3565200"/>
            <a:ext cx="3351600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5033369" y="1707413"/>
            <a:ext cx="3525600" cy="182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009069" y="3772920"/>
            <a:ext cx="3574200" cy="31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823E43"/>
                </a:solidFill>
                <a:latin typeface="Red Hat Text"/>
                <a:ea typeface="Red Hat Text"/>
                <a:cs typeface="Red Hat Text"/>
                <a:sym typeface="Red Hat Tex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cxnSp>
        <p:nvCxnSpPr>
          <p:cNvPr id="18" name="Google Shape;18;p2"/>
          <p:cNvCxnSpPr/>
          <p:nvPr/>
        </p:nvCxnSpPr>
        <p:spPr>
          <a:xfrm>
            <a:off x="4619800" y="4984375"/>
            <a:ext cx="4368600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lt1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Google Shape;88;p9"/>
          <p:cNvGrpSpPr/>
          <p:nvPr/>
        </p:nvGrpSpPr>
        <p:grpSpPr>
          <a:xfrm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89" name="Google Shape;89;p9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90" name="Google Shape;90;p9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91" name="Google Shape;91;p9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2" name="Google Shape;92;p9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93" name="Google Shape;93;p9"/>
          <p:cNvSpPr txBox="1">
            <a:spLocks noGrp="1"/>
          </p:cNvSpPr>
          <p:nvPr>
            <p:ph type="title"/>
          </p:nvPr>
        </p:nvSpPr>
        <p:spPr>
          <a:xfrm>
            <a:off x="4572000" y="836200"/>
            <a:ext cx="3809400" cy="185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1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94" name="Google Shape;94;p9"/>
          <p:cNvSpPr txBox="1">
            <a:spLocks noGrp="1"/>
          </p:cNvSpPr>
          <p:nvPr>
            <p:ph type="subTitle" idx="1"/>
          </p:nvPr>
        </p:nvSpPr>
        <p:spPr>
          <a:xfrm>
            <a:off x="4572000" y="2760400"/>
            <a:ext cx="2807700" cy="159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ITLE_ONLY_1">
    <p:bg>
      <p:bgPr>
        <a:solidFill>
          <a:schemeClr val="lt1"/>
        </a:solidFill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" name="Google Shape;112;p13"/>
          <p:cNvGrpSpPr/>
          <p:nvPr/>
        </p:nvGrpSpPr>
        <p:grpSpPr>
          <a:xfrm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113" name="Google Shape;113;p13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114" name="Google Shape;114;p13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115" name="Google Shape;115;p13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6" name="Google Shape;116;p13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117" name="Google Shape;117;p13"/>
          <p:cNvSpPr txBox="1">
            <a:spLocks noGrp="1"/>
          </p:cNvSpPr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13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1418775"/>
            <a:ext cx="1365600" cy="101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823E43"/>
              </a:buClr>
              <a:buSzPts val="6000"/>
              <a:buNone/>
              <a:defRPr sz="6600">
                <a:solidFill>
                  <a:srgbClr val="823E4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823E43"/>
              </a:buClr>
              <a:buSzPts val="6000"/>
              <a:buNone/>
              <a:defRPr sz="6000">
                <a:solidFill>
                  <a:srgbClr val="823E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823E43"/>
              </a:buClr>
              <a:buSzPts val="6000"/>
              <a:buNone/>
              <a:defRPr sz="6000">
                <a:solidFill>
                  <a:srgbClr val="823E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823E43"/>
              </a:buClr>
              <a:buSzPts val="6000"/>
              <a:buNone/>
              <a:defRPr sz="6000">
                <a:solidFill>
                  <a:srgbClr val="823E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823E43"/>
              </a:buClr>
              <a:buSzPts val="6000"/>
              <a:buNone/>
              <a:defRPr sz="6000">
                <a:solidFill>
                  <a:srgbClr val="823E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823E43"/>
              </a:buClr>
              <a:buSzPts val="6000"/>
              <a:buNone/>
              <a:defRPr sz="6000">
                <a:solidFill>
                  <a:srgbClr val="823E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823E43"/>
              </a:buClr>
              <a:buSzPts val="6000"/>
              <a:buNone/>
              <a:defRPr sz="6000">
                <a:solidFill>
                  <a:srgbClr val="823E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823E43"/>
              </a:buClr>
              <a:buSzPts val="6000"/>
              <a:buNone/>
              <a:defRPr sz="6000">
                <a:solidFill>
                  <a:srgbClr val="823E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823E43"/>
              </a:buClr>
              <a:buSzPts val="6000"/>
              <a:buNone/>
              <a:defRPr sz="6000">
                <a:solidFill>
                  <a:srgbClr val="823E4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19" name="Google Shape;119;p13"/>
          <p:cNvSpPr txBox="1">
            <a:spLocks noGrp="1"/>
          </p:cNvSpPr>
          <p:nvPr>
            <p:ph type="subTitle" idx="1"/>
          </p:nvPr>
        </p:nvSpPr>
        <p:spPr>
          <a:xfrm>
            <a:off x="2230550" y="1684955"/>
            <a:ext cx="1827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13"/>
          <p:cNvSpPr txBox="1">
            <a:spLocks noGrp="1"/>
          </p:cNvSpPr>
          <p:nvPr>
            <p:ph type="subTitle" idx="3"/>
          </p:nvPr>
        </p:nvSpPr>
        <p:spPr>
          <a:xfrm>
            <a:off x="2230550" y="1463275"/>
            <a:ext cx="1827300" cy="31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121" name="Google Shape;121;p13"/>
          <p:cNvSpPr txBox="1">
            <a:spLocks noGrp="1"/>
          </p:cNvSpPr>
          <p:nvPr>
            <p:ph type="title" idx="4" hasCustomPrompt="1"/>
          </p:nvPr>
        </p:nvSpPr>
        <p:spPr>
          <a:xfrm>
            <a:off x="4740400" y="1418775"/>
            <a:ext cx="1365600" cy="101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823E43"/>
              </a:buClr>
              <a:buSzPts val="6000"/>
              <a:buNone/>
              <a:defRPr sz="6600">
                <a:solidFill>
                  <a:srgbClr val="823E4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823E43"/>
              </a:buClr>
              <a:buSzPts val="6000"/>
              <a:buNone/>
              <a:defRPr sz="6000">
                <a:solidFill>
                  <a:srgbClr val="823E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823E43"/>
              </a:buClr>
              <a:buSzPts val="6000"/>
              <a:buNone/>
              <a:defRPr sz="6000">
                <a:solidFill>
                  <a:srgbClr val="823E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823E43"/>
              </a:buClr>
              <a:buSzPts val="6000"/>
              <a:buNone/>
              <a:defRPr sz="6000">
                <a:solidFill>
                  <a:srgbClr val="823E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823E43"/>
              </a:buClr>
              <a:buSzPts val="6000"/>
              <a:buNone/>
              <a:defRPr sz="6000">
                <a:solidFill>
                  <a:srgbClr val="823E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823E43"/>
              </a:buClr>
              <a:buSzPts val="6000"/>
              <a:buNone/>
              <a:defRPr sz="6000">
                <a:solidFill>
                  <a:srgbClr val="823E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823E43"/>
              </a:buClr>
              <a:buSzPts val="6000"/>
              <a:buNone/>
              <a:defRPr sz="6000">
                <a:solidFill>
                  <a:srgbClr val="823E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823E43"/>
              </a:buClr>
              <a:buSzPts val="6000"/>
              <a:buNone/>
              <a:defRPr sz="6000">
                <a:solidFill>
                  <a:srgbClr val="823E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823E43"/>
              </a:buClr>
              <a:buSzPts val="6000"/>
              <a:buNone/>
              <a:defRPr sz="6000">
                <a:solidFill>
                  <a:srgbClr val="823E4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2" name="Google Shape;122;p13"/>
          <p:cNvSpPr txBox="1">
            <a:spLocks noGrp="1"/>
          </p:cNvSpPr>
          <p:nvPr>
            <p:ph type="subTitle" idx="5"/>
          </p:nvPr>
        </p:nvSpPr>
        <p:spPr>
          <a:xfrm>
            <a:off x="6291900" y="1684955"/>
            <a:ext cx="1827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13"/>
          <p:cNvSpPr txBox="1">
            <a:spLocks noGrp="1"/>
          </p:cNvSpPr>
          <p:nvPr>
            <p:ph type="subTitle" idx="6"/>
          </p:nvPr>
        </p:nvSpPr>
        <p:spPr>
          <a:xfrm>
            <a:off x="6291900" y="1463275"/>
            <a:ext cx="1827300" cy="31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124" name="Google Shape;124;p13"/>
          <p:cNvSpPr txBox="1">
            <a:spLocks noGrp="1"/>
          </p:cNvSpPr>
          <p:nvPr>
            <p:ph type="title" idx="7" hasCustomPrompt="1"/>
          </p:nvPr>
        </p:nvSpPr>
        <p:spPr>
          <a:xfrm>
            <a:off x="720000" y="2632825"/>
            <a:ext cx="1365600" cy="101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823E43"/>
              </a:buClr>
              <a:buSzPts val="6000"/>
              <a:buNone/>
              <a:defRPr sz="6600">
                <a:solidFill>
                  <a:srgbClr val="823E4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823E43"/>
              </a:buClr>
              <a:buSzPts val="6000"/>
              <a:buNone/>
              <a:defRPr sz="6000">
                <a:solidFill>
                  <a:srgbClr val="823E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823E43"/>
              </a:buClr>
              <a:buSzPts val="6000"/>
              <a:buNone/>
              <a:defRPr sz="6000">
                <a:solidFill>
                  <a:srgbClr val="823E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823E43"/>
              </a:buClr>
              <a:buSzPts val="6000"/>
              <a:buNone/>
              <a:defRPr sz="6000">
                <a:solidFill>
                  <a:srgbClr val="823E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823E43"/>
              </a:buClr>
              <a:buSzPts val="6000"/>
              <a:buNone/>
              <a:defRPr sz="6000">
                <a:solidFill>
                  <a:srgbClr val="823E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823E43"/>
              </a:buClr>
              <a:buSzPts val="6000"/>
              <a:buNone/>
              <a:defRPr sz="6000">
                <a:solidFill>
                  <a:srgbClr val="823E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823E43"/>
              </a:buClr>
              <a:buSzPts val="6000"/>
              <a:buNone/>
              <a:defRPr sz="6000">
                <a:solidFill>
                  <a:srgbClr val="823E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823E43"/>
              </a:buClr>
              <a:buSzPts val="6000"/>
              <a:buNone/>
              <a:defRPr sz="6000">
                <a:solidFill>
                  <a:srgbClr val="823E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823E43"/>
              </a:buClr>
              <a:buSzPts val="6000"/>
              <a:buNone/>
              <a:defRPr sz="6000">
                <a:solidFill>
                  <a:srgbClr val="823E4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5" name="Google Shape;125;p13"/>
          <p:cNvSpPr txBox="1">
            <a:spLocks noGrp="1"/>
          </p:cNvSpPr>
          <p:nvPr>
            <p:ph type="subTitle" idx="8"/>
          </p:nvPr>
        </p:nvSpPr>
        <p:spPr>
          <a:xfrm>
            <a:off x="2230550" y="2899005"/>
            <a:ext cx="1827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13"/>
          <p:cNvSpPr txBox="1">
            <a:spLocks noGrp="1"/>
          </p:cNvSpPr>
          <p:nvPr>
            <p:ph type="subTitle" idx="9"/>
          </p:nvPr>
        </p:nvSpPr>
        <p:spPr>
          <a:xfrm>
            <a:off x="2230550" y="2677325"/>
            <a:ext cx="1827300" cy="31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127" name="Google Shape;127;p13"/>
          <p:cNvSpPr txBox="1">
            <a:spLocks noGrp="1"/>
          </p:cNvSpPr>
          <p:nvPr>
            <p:ph type="title" idx="13" hasCustomPrompt="1"/>
          </p:nvPr>
        </p:nvSpPr>
        <p:spPr>
          <a:xfrm>
            <a:off x="4740400" y="2632825"/>
            <a:ext cx="1365600" cy="101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823E43"/>
              </a:buClr>
              <a:buSzPts val="6000"/>
              <a:buNone/>
              <a:defRPr sz="6600">
                <a:solidFill>
                  <a:srgbClr val="823E4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823E43"/>
              </a:buClr>
              <a:buSzPts val="6000"/>
              <a:buNone/>
              <a:defRPr sz="6000">
                <a:solidFill>
                  <a:srgbClr val="823E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823E43"/>
              </a:buClr>
              <a:buSzPts val="6000"/>
              <a:buNone/>
              <a:defRPr sz="6000">
                <a:solidFill>
                  <a:srgbClr val="823E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823E43"/>
              </a:buClr>
              <a:buSzPts val="6000"/>
              <a:buNone/>
              <a:defRPr sz="6000">
                <a:solidFill>
                  <a:srgbClr val="823E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823E43"/>
              </a:buClr>
              <a:buSzPts val="6000"/>
              <a:buNone/>
              <a:defRPr sz="6000">
                <a:solidFill>
                  <a:srgbClr val="823E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823E43"/>
              </a:buClr>
              <a:buSzPts val="6000"/>
              <a:buNone/>
              <a:defRPr sz="6000">
                <a:solidFill>
                  <a:srgbClr val="823E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823E43"/>
              </a:buClr>
              <a:buSzPts val="6000"/>
              <a:buNone/>
              <a:defRPr sz="6000">
                <a:solidFill>
                  <a:srgbClr val="823E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823E43"/>
              </a:buClr>
              <a:buSzPts val="6000"/>
              <a:buNone/>
              <a:defRPr sz="6000">
                <a:solidFill>
                  <a:srgbClr val="823E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823E43"/>
              </a:buClr>
              <a:buSzPts val="6000"/>
              <a:buNone/>
              <a:defRPr sz="6000">
                <a:solidFill>
                  <a:srgbClr val="823E4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8" name="Google Shape;128;p13"/>
          <p:cNvSpPr txBox="1">
            <a:spLocks noGrp="1"/>
          </p:cNvSpPr>
          <p:nvPr>
            <p:ph type="subTitle" idx="14"/>
          </p:nvPr>
        </p:nvSpPr>
        <p:spPr>
          <a:xfrm>
            <a:off x="6291900" y="2899005"/>
            <a:ext cx="1827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13"/>
          <p:cNvSpPr txBox="1">
            <a:spLocks noGrp="1"/>
          </p:cNvSpPr>
          <p:nvPr>
            <p:ph type="subTitle" idx="15"/>
          </p:nvPr>
        </p:nvSpPr>
        <p:spPr>
          <a:xfrm>
            <a:off x="6291900" y="2677325"/>
            <a:ext cx="1827300" cy="31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TITLE_ONLY_1_1_1_1">
    <p:bg>
      <p:bgPr>
        <a:solidFill>
          <a:schemeClr val="lt1"/>
        </a:solidFill>
        <a:effectLst/>
      </p:bgPr>
    </p:bg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9" name="Google Shape;239;p22"/>
          <p:cNvGrpSpPr/>
          <p:nvPr/>
        </p:nvGrpSpPr>
        <p:grpSpPr>
          <a:xfrm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240" name="Google Shape;240;p22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241" name="Google Shape;241;p22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242" name="Google Shape;242;p22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3" name="Google Shape;243;p22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APTION_ONLY_1">
    <p:bg>
      <p:bgPr>
        <a:solidFill>
          <a:srgbClr val="2F1425"/>
        </a:solidFill>
        <a:effectLst/>
      </p:bgPr>
    </p:bg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5" name="Google Shape;245;p23"/>
          <p:cNvGrpSpPr/>
          <p:nvPr/>
        </p:nvGrpSpPr>
        <p:grpSpPr>
          <a:xfrm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246" name="Google Shape;246;p23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247" name="Google Shape;247;p23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248" name="Google Shape;248;p23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9" name="Google Shape;249;p23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Font typeface="Lexend Exa"/>
              <a:buNone/>
              <a:defRPr sz="2800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Font typeface="Lexend Exa"/>
              <a:buNone/>
              <a:defRPr sz="2800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Font typeface="Lexend Exa"/>
              <a:buNone/>
              <a:defRPr sz="2800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Font typeface="Lexend Exa"/>
              <a:buNone/>
              <a:defRPr sz="2800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Font typeface="Lexend Exa"/>
              <a:buNone/>
              <a:defRPr sz="2800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Font typeface="Lexend Exa"/>
              <a:buNone/>
              <a:defRPr sz="2800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Font typeface="Lexend Exa"/>
              <a:buNone/>
              <a:defRPr sz="2800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Font typeface="Lexend Exa"/>
              <a:buNone/>
              <a:defRPr sz="2800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Font typeface="Lexend Exa"/>
              <a:buNone/>
              <a:defRPr sz="2800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342175"/>
            <a:ext cx="7704000" cy="326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Char char="●"/>
              <a:defRPr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Char char="○"/>
              <a:defRPr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Char char="■"/>
              <a:defRPr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Char char="●"/>
              <a:defRPr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Char char="○"/>
              <a:defRPr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Char char="■"/>
              <a:defRPr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Char char="●"/>
              <a:defRPr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Char char="○"/>
              <a:defRPr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Char char="■"/>
              <a:defRPr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5" r:id="rId2"/>
    <p:sldLayoutId id="2147483658" r:id="rId3"/>
    <p:sldLayoutId id="2147483659" r:id="rId4"/>
    <p:sldLayoutId id="2147483668" r:id="rId5"/>
    <p:sldLayoutId id="2147483669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6"/>
          <p:cNvSpPr txBox="1">
            <a:spLocks noGrp="1"/>
          </p:cNvSpPr>
          <p:nvPr>
            <p:ph type="ctrTitle"/>
          </p:nvPr>
        </p:nvSpPr>
        <p:spPr>
          <a:xfrm>
            <a:off x="5033369" y="1707413"/>
            <a:ext cx="3525600" cy="182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rgbClr val="2F1425"/>
                </a:solidFill>
              </a:rPr>
              <a:t>ORDINAZIONE </a:t>
            </a:r>
            <a:r>
              <a:rPr lang="en" sz="3500" dirty="0">
                <a:solidFill>
                  <a:srgbClr val="823E43"/>
                </a:solidFill>
              </a:rPr>
              <a:t>BAR</a:t>
            </a:r>
            <a:endParaRPr sz="3500" dirty="0">
              <a:solidFill>
                <a:srgbClr val="2F1425"/>
              </a:solidFill>
            </a:endParaRPr>
          </a:p>
        </p:txBody>
      </p:sp>
      <p:pic>
        <p:nvPicPr>
          <p:cNvPr id="259" name="Google Shape;259;p26"/>
          <p:cNvPicPr preferRelativeResize="0"/>
          <p:nvPr/>
        </p:nvPicPr>
        <p:blipFill rotWithShape="1">
          <a:blip r:embed="rId3">
            <a:alphaModFix/>
          </a:blip>
          <a:srcRect l="6695" r="4973"/>
          <a:stretch/>
        </p:blipFill>
        <p:spPr>
          <a:xfrm>
            <a:off x="182375" y="149200"/>
            <a:ext cx="4279699" cy="48451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1" name="Google Shape;261;p26"/>
          <p:cNvGrpSpPr/>
          <p:nvPr/>
        </p:nvGrpSpPr>
        <p:grpSpPr>
          <a:xfrm>
            <a:off x="5551288" y="1107432"/>
            <a:ext cx="405100" cy="388975"/>
            <a:chOff x="6241725" y="1380875"/>
            <a:chExt cx="405100" cy="388975"/>
          </a:xfrm>
        </p:grpSpPr>
        <p:sp>
          <p:nvSpPr>
            <p:cNvPr id="262" name="Google Shape;262;p26"/>
            <p:cNvSpPr/>
            <p:nvPr/>
          </p:nvSpPr>
          <p:spPr>
            <a:xfrm>
              <a:off x="6418250" y="1380875"/>
              <a:ext cx="21850" cy="112100"/>
            </a:xfrm>
            <a:custGeom>
              <a:avLst/>
              <a:gdLst/>
              <a:ahLst/>
              <a:cxnLst/>
              <a:rect l="l" t="t" r="r" b="b"/>
              <a:pathLst>
                <a:path w="874" h="4484" extrusionOk="0">
                  <a:moveTo>
                    <a:pt x="605" y="0"/>
                  </a:moveTo>
                  <a:cubicBezTo>
                    <a:pt x="471" y="0"/>
                    <a:pt x="350" y="122"/>
                    <a:pt x="350" y="256"/>
                  </a:cubicBezTo>
                  <a:cubicBezTo>
                    <a:pt x="350" y="524"/>
                    <a:pt x="283" y="645"/>
                    <a:pt x="202" y="793"/>
                  </a:cubicBezTo>
                  <a:cubicBezTo>
                    <a:pt x="108" y="981"/>
                    <a:pt x="1" y="1181"/>
                    <a:pt x="1" y="1584"/>
                  </a:cubicBezTo>
                  <a:cubicBezTo>
                    <a:pt x="1" y="1974"/>
                    <a:pt x="108" y="2175"/>
                    <a:pt x="202" y="2363"/>
                  </a:cubicBezTo>
                  <a:cubicBezTo>
                    <a:pt x="283" y="2511"/>
                    <a:pt x="350" y="2631"/>
                    <a:pt x="350" y="2900"/>
                  </a:cubicBezTo>
                  <a:cubicBezTo>
                    <a:pt x="350" y="3168"/>
                    <a:pt x="283" y="3290"/>
                    <a:pt x="202" y="3437"/>
                  </a:cubicBezTo>
                  <a:cubicBezTo>
                    <a:pt x="108" y="3625"/>
                    <a:pt x="1" y="3826"/>
                    <a:pt x="1" y="4229"/>
                  </a:cubicBezTo>
                  <a:cubicBezTo>
                    <a:pt x="1" y="4363"/>
                    <a:pt x="122" y="4484"/>
                    <a:pt x="269" y="4484"/>
                  </a:cubicBezTo>
                  <a:cubicBezTo>
                    <a:pt x="403" y="4484"/>
                    <a:pt x="525" y="4363"/>
                    <a:pt x="525" y="4229"/>
                  </a:cubicBezTo>
                  <a:cubicBezTo>
                    <a:pt x="525" y="3961"/>
                    <a:pt x="591" y="3839"/>
                    <a:pt x="672" y="3678"/>
                  </a:cubicBezTo>
                  <a:cubicBezTo>
                    <a:pt x="766" y="3504"/>
                    <a:pt x="874" y="3290"/>
                    <a:pt x="874" y="2900"/>
                  </a:cubicBezTo>
                  <a:cubicBezTo>
                    <a:pt x="874" y="2511"/>
                    <a:pt x="766" y="2296"/>
                    <a:pt x="672" y="2121"/>
                  </a:cubicBezTo>
                  <a:cubicBezTo>
                    <a:pt x="591" y="1974"/>
                    <a:pt x="525" y="1853"/>
                    <a:pt x="525" y="1584"/>
                  </a:cubicBezTo>
                  <a:cubicBezTo>
                    <a:pt x="525" y="1316"/>
                    <a:pt x="591" y="1195"/>
                    <a:pt x="672" y="1034"/>
                  </a:cubicBezTo>
                  <a:cubicBezTo>
                    <a:pt x="766" y="859"/>
                    <a:pt x="874" y="645"/>
                    <a:pt x="874" y="256"/>
                  </a:cubicBezTo>
                  <a:cubicBezTo>
                    <a:pt x="874" y="122"/>
                    <a:pt x="752" y="0"/>
                    <a:pt x="605" y="0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26"/>
            <p:cNvSpPr/>
            <p:nvPr/>
          </p:nvSpPr>
          <p:spPr>
            <a:xfrm>
              <a:off x="6470275" y="1380875"/>
              <a:ext cx="21500" cy="112100"/>
            </a:xfrm>
            <a:custGeom>
              <a:avLst/>
              <a:gdLst/>
              <a:ahLst/>
              <a:cxnLst/>
              <a:rect l="l" t="t" r="r" b="b"/>
              <a:pathLst>
                <a:path w="860" h="4484" extrusionOk="0">
                  <a:moveTo>
                    <a:pt x="591" y="0"/>
                  </a:moveTo>
                  <a:cubicBezTo>
                    <a:pt x="457" y="0"/>
                    <a:pt x="336" y="122"/>
                    <a:pt x="336" y="256"/>
                  </a:cubicBezTo>
                  <a:cubicBezTo>
                    <a:pt x="336" y="524"/>
                    <a:pt x="282" y="645"/>
                    <a:pt x="202" y="793"/>
                  </a:cubicBezTo>
                  <a:cubicBezTo>
                    <a:pt x="108" y="981"/>
                    <a:pt x="1" y="1181"/>
                    <a:pt x="1" y="1584"/>
                  </a:cubicBezTo>
                  <a:cubicBezTo>
                    <a:pt x="1" y="1974"/>
                    <a:pt x="108" y="2175"/>
                    <a:pt x="202" y="2363"/>
                  </a:cubicBezTo>
                  <a:cubicBezTo>
                    <a:pt x="282" y="2511"/>
                    <a:pt x="336" y="2631"/>
                    <a:pt x="336" y="2900"/>
                  </a:cubicBezTo>
                  <a:cubicBezTo>
                    <a:pt x="336" y="3168"/>
                    <a:pt x="282" y="3290"/>
                    <a:pt x="202" y="3437"/>
                  </a:cubicBezTo>
                  <a:cubicBezTo>
                    <a:pt x="108" y="3625"/>
                    <a:pt x="1" y="3826"/>
                    <a:pt x="1" y="4229"/>
                  </a:cubicBezTo>
                  <a:cubicBezTo>
                    <a:pt x="1" y="4363"/>
                    <a:pt x="108" y="4484"/>
                    <a:pt x="255" y="4484"/>
                  </a:cubicBezTo>
                  <a:cubicBezTo>
                    <a:pt x="390" y="4484"/>
                    <a:pt x="511" y="4363"/>
                    <a:pt x="511" y="4229"/>
                  </a:cubicBezTo>
                  <a:cubicBezTo>
                    <a:pt x="511" y="3961"/>
                    <a:pt x="577" y="3839"/>
                    <a:pt x="658" y="3678"/>
                  </a:cubicBezTo>
                  <a:cubicBezTo>
                    <a:pt x="753" y="3504"/>
                    <a:pt x="860" y="3290"/>
                    <a:pt x="860" y="2900"/>
                  </a:cubicBezTo>
                  <a:cubicBezTo>
                    <a:pt x="860" y="2511"/>
                    <a:pt x="753" y="2296"/>
                    <a:pt x="658" y="2121"/>
                  </a:cubicBezTo>
                  <a:cubicBezTo>
                    <a:pt x="577" y="1974"/>
                    <a:pt x="511" y="1853"/>
                    <a:pt x="511" y="1584"/>
                  </a:cubicBezTo>
                  <a:cubicBezTo>
                    <a:pt x="511" y="1316"/>
                    <a:pt x="577" y="1195"/>
                    <a:pt x="658" y="1034"/>
                  </a:cubicBezTo>
                  <a:cubicBezTo>
                    <a:pt x="753" y="859"/>
                    <a:pt x="860" y="645"/>
                    <a:pt x="860" y="256"/>
                  </a:cubicBezTo>
                  <a:cubicBezTo>
                    <a:pt x="860" y="122"/>
                    <a:pt x="739" y="0"/>
                    <a:pt x="591" y="0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26"/>
            <p:cNvSpPr/>
            <p:nvPr/>
          </p:nvSpPr>
          <p:spPr>
            <a:xfrm>
              <a:off x="6241725" y="1505700"/>
              <a:ext cx="347025" cy="208100"/>
            </a:xfrm>
            <a:custGeom>
              <a:avLst/>
              <a:gdLst/>
              <a:ahLst/>
              <a:cxnLst/>
              <a:rect l="l" t="t" r="r" b="b"/>
              <a:pathLst>
                <a:path w="13881" h="8324" extrusionOk="0">
                  <a:moveTo>
                    <a:pt x="3183" y="1558"/>
                  </a:moveTo>
                  <a:lnTo>
                    <a:pt x="3183" y="3652"/>
                  </a:lnTo>
                  <a:cubicBezTo>
                    <a:pt x="2283" y="3639"/>
                    <a:pt x="1545" y="2900"/>
                    <a:pt x="1545" y="2002"/>
                  </a:cubicBezTo>
                  <a:cubicBezTo>
                    <a:pt x="1545" y="1853"/>
                    <a:pt x="1572" y="1706"/>
                    <a:pt x="1612" y="1558"/>
                  </a:cubicBezTo>
                  <a:close/>
                  <a:moveTo>
                    <a:pt x="1424" y="1035"/>
                  </a:moveTo>
                  <a:cubicBezTo>
                    <a:pt x="1316" y="1035"/>
                    <a:pt x="1223" y="1102"/>
                    <a:pt x="1182" y="1209"/>
                  </a:cubicBezTo>
                  <a:cubicBezTo>
                    <a:pt x="1089" y="1451"/>
                    <a:pt x="1035" y="1719"/>
                    <a:pt x="1035" y="2002"/>
                  </a:cubicBezTo>
                  <a:cubicBezTo>
                    <a:pt x="1035" y="3196"/>
                    <a:pt x="2014" y="4176"/>
                    <a:pt x="3209" y="4176"/>
                  </a:cubicBezTo>
                  <a:lnTo>
                    <a:pt x="3451" y="4176"/>
                  </a:lnTo>
                  <a:cubicBezTo>
                    <a:pt x="3585" y="4176"/>
                    <a:pt x="3706" y="4055"/>
                    <a:pt x="3706" y="3921"/>
                  </a:cubicBezTo>
                  <a:lnTo>
                    <a:pt x="3706" y="1303"/>
                  </a:lnTo>
                  <a:cubicBezTo>
                    <a:pt x="3706" y="1155"/>
                    <a:pt x="3585" y="1035"/>
                    <a:pt x="3451" y="1035"/>
                  </a:cubicBezTo>
                  <a:close/>
                  <a:moveTo>
                    <a:pt x="13358" y="525"/>
                  </a:moveTo>
                  <a:lnTo>
                    <a:pt x="13358" y="7035"/>
                  </a:lnTo>
                  <a:cubicBezTo>
                    <a:pt x="13358" y="7464"/>
                    <a:pt x="13009" y="7801"/>
                    <a:pt x="12579" y="7801"/>
                  </a:cubicBezTo>
                  <a:lnTo>
                    <a:pt x="4484" y="7801"/>
                  </a:lnTo>
                  <a:cubicBezTo>
                    <a:pt x="4055" y="7801"/>
                    <a:pt x="3706" y="7464"/>
                    <a:pt x="3706" y="7035"/>
                  </a:cubicBezTo>
                  <a:lnTo>
                    <a:pt x="3706" y="4955"/>
                  </a:lnTo>
                  <a:cubicBezTo>
                    <a:pt x="3706" y="4807"/>
                    <a:pt x="3585" y="4686"/>
                    <a:pt x="3451" y="4686"/>
                  </a:cubicBezTo>
                  <a:lnTo>
                    <a:pt x="3209" y="4686"/>
                  </a:lnTo>
                  <a:cubicBezTo>
                    <a:pt x="1719" y="4686"/>
                    <a:pt x="511" y="3478"/>
                    <a:pt x="511" y="2002"/>
                  </a:cubicBezTo>
                  <a:cubicBezTo>
                    <a:pt x="511" y="1465"/>
                    <a:pt x="672" y="967"/>
                    <a:pt x="954" y="525"/>
                  </a:cubicBezTo>
                  <a:close/>
                  <a:moveTo>
                    <a:pt x="820" y="1"/>
                  </a:moveTo>
                  <a:cubicBezTo>
                    <a:pt x="739" y="1"/>
                    <a:pt x="659" y="42"/>
                    <a:pt x="618" y="108"/>
                  </a:cubicBezTo>
                  <a:cubicBezTo>
                    <a:pt x="215" y="659"/>
                    <a:pt x="1" y="1316"/>
                    <a:pt x="1" y="2002"/>
                  </a:cubicBezTo>
                  <a:cubicBezTo>
                    <a:pt x="1" y="3759"/>
                    <a:pt x="1424" y="5196"/>
                    <a:pt x="3183" y="5209"/>
                  </a:cubicBezTo>
                  <a:lnTo>
                    <a:pt x="3183" y="7035"/>
                  </a:lnTo>
                  <a:cubicBezTo>
                    <a:pt x="3183" y="7747"/>
                    <a:pt x="3773" y="8324"/>
                    <a:pt x="4484" y="8324"/>
                  </a:cubicBezTo>
                  <a:lnTo>
                    <a:pt x="12579" y="8324"/>
                  </a:lnTo>
                  <a:cubicBezTo>
                    <a:pt x="13304" y="8324"/>
                    <a:pt x="13881" y="7747"/>
                    <a:pt x="13881" y="7035"/>
                  </a:cubicBezTo>
                  <a:lnTo>
                    <a:pt x="13881" y="269"/>
                  </a:lnTo>
                  <a:cubicBezTo>
                    <a:pt x="13881" y="122"/>
                    <a:pt x="13761" y="1"/>
                    <a:pt x="13612" y="1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26"/>
            <p:cNvSpPr/>
            <p:nvPr/>
          </p:nvSpPr>
          <p:spPr>
            <a:xfrm>
              <a:off x="6541075" y="1566125"/>
              <a:ext cx="13125" cy="113125"/>
            </a:xfrm>
            <a:custGeom>
              <a:avLst/>
              <a:gdLst/>
              <a:ahLst/>
              <a:cxnLst/>
              <a:rect l="l" t="t" r="r" b="b"/>
              <a:pathLst>
                <a:path w="525" h="4525" extrusionOk="0">
                  <a:moveTo>
                    <a:pt x="269" y="0"/>
                  </a:moveTo>
                  <a:cubicBezTo>
                    <a:pt x="122" y="0"/>
                    <a:pt x="1" y="121"/>
                    <a:pt x="1" y="256"/>
                  </a:cubicBezTo>
                  <a:lnTo>
                    <a:pt x="1" y="4269"/>
                  </a:lnTo>
                  <a:cubicBezTo>
                    <a:pt x="1" y="4417"/>
                    <a:pt x="122" y="4524"/>
                    <a:pt x="269" y="4524"/>
                  </a:cubicBezTo>
                  <a:cubicBezTo>
                    <a:pt x="403" y="4524"/>
                    <a:pt x="525" y="4417"/>
                    <a:pt x="525" y="4269"/>
                  </a:cubicBezTo>
                  <a:lnTo>
                    <a:pt x="525" y="256"/>
                  </a:lnTo>
                  <a:cubicBezTo>
                    <a:pt x="525" y="121"/>
                    <a:pt x="403" y="0"/>
                    <a:pt x="269" y="0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26"/>
            <p:cNvSpPr/>
            <p:nvPr/>
          </p:nvSpPr>
          <p:spPr>
            <a:xfrm>
              <a:off x="6541075" y="1505700"/>
              <a:ext cx="13125" cy="47675"/>
            </a:xfrm>
            <a:custGeom>
              <a:avLst/>
              <a:gdLst/>
              <a:ahLst/>
              <a:cxnLst/>
              <a:rect l="l" t="t" r="r" b="b"/>
              <a:pathLst>
                <a:path w="525" h="1907" extrusionOk="0">
                  <a:moveTo>
                    <a:pt x="269" y="1"/>
                  </a:moveTo>
                  <a:cubicBezTo>
                    <a:pt x="122" y="1"/>
                    <a:pt x="1" y="122"/>
                    <a:pt x="1" y="269"/>
                  </a:cubicBezTo>
                  <a:lnTo>
                    <a:pt x="1" y="1639"/>
                  </a:lnTo>
                  <a:cubicBezTo>
                    <a:pt x="1" y="1787"/>
                    <a:pt x="122" y="1907"/>
                    <a:pt x="269" y="1907"/>
                  </a:cubicBezTo>
                  <a:cubicBezTo>
                    <a:pt x="403" y="1907"/>
                    <a:pt x="525" y="1787"/>
                    <a:pt x="525" y="1639"/>
                  </a:cubicBezTo>
                  <a:lnTo>
                    <a:pt x="525" y="269"/>
                  </a:lnTo>
                  <a:cubicBezTo>
                    <a:pt x="525" y="122"/>
                    <a:pt x="403" y="1"/>
                    <a:pt x="269" y="1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26"/>
            <p:cNvSpPr/>
            <p:nvPr/>
          </p:nvSpPr>
          <p:spPr>
            <a:xfrm>
              <a:off x="6271250" y="1726600"/>
              <a:ext cx="367850" cy="43250"/>
            </a:xfrm>
            <a:custGeom>
              <a:avLst/>
              <a:gdLst/>
              <a:ahLst/>
              <a:cxnLst/>
              <a:rect l="l" t="t" r="r" b="b"/>
              <a:pathLst>
                <a:path w="14714" h="1730" extrusionOk="0">
                  <a:moveTo>
                    <a:pt x="288" y="1"/>
                  </a:moveTo>
                  <a:cubicBezTo>
                    <a:pt x="264" y="1"/>
                    <a:pt x="239" y="4"/>
                    <a:pt x="216" y="12"/>
                  </a:cubicBezTo>
                  <a:cubicBezTo>
                    <a:pt x="81" y="51"/>
                    <a:pt x="1" y="200"/>
                    <a:pt x="42" y="334"/>
                  </a:cubicBezTo>
                  <a:lnTo>
                    <a:pt x="243" y="1045"/>
                  </a:lnTo>
                  <a:cubicBezTo>
                    <a:pt x="350" y="1435"/>
                    <a:pt x="753" y="1730"/>
                    <a:pt x="1143" y="1730"/>
                  </a:cubicBezTo>
                  <a:lnTo>
                    <a:pt x="13559" y="1730"/>
                  </a:lnTo>
                  <a:cubicBezTo>
                    <a:pt x="13962" y="1730"/>
                    <a:pt x="14352" y="1435"/>
                    <a:pt x="14472" y="1045"/>
                  </a:cubicBezTo>
                  <a:lnTo>
                    <a:pt x="14674" y="334"/>
                  </a:lnTo>
                  <a:cubicBezTo>
                    <a:pt x="14713" y="200"/>
                    <a:pt x="14633" y="51"/>
                    <a:pt x="14486" y="12"/>
                  </a:cubicBezTo>
                  <a:cubicBezTo>
                    <a:pt x="14462" y="4"/>
                    <a:pt x="14438" y="1"/>
                    <a:pt x="14415" y="1"/>
                  </a:cubicBezTo>
                  <a:cubicBezTo>
                    <a:pt x="14307" y="1"/>
                    <a:pt x="14210" y="75"/>
                    <a:pt x="14176" y="186"/>
                  </a:cubicBezTo>
                  <a:lnTo>
                    <a:pt x="13976" y="898"/>
                  </a:lnTo>
                  <a:cubicBezTo>
                    <a:pt x="13922" y="1059"/>
                    <a:pt x="13720" y="1206"/>
                    <a:pt x="13559" y="1206"/>
                  </a:cubicBezTo>
                  <a:lnTo>
                    <a:pt x="1143" y="1206"/>
                  </a:lnTo>
                  <a:cubicBezTo>
                    <a:pt x="981" y="1206"/>
                    <a:pt x="780" y="1059"/>
                    <a:pt x="740" y="898"/>
                  </a:cubicBezTo>
                  <a:lnTo>
                    <a:pt x="538" y="186"/>
                  </a:lnTo>
                  <a:cubicBezTo>
                    <a:pt x="505" y="75"/>
                    <a:pt x="399" y="1"/>
                    <a:pt x="288" y="1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26"/>
            <p:cNvSpPr/>
            <p:nvPr/>
          </p:nvSpPr>
          <p:spPr>
            <a:xfrm>
              <a:off x="6263200" y="1726875"/>
              <a:ext cx="383625" cy="12775"/>
            </a:xfrm>
            <a:custGeom>
              <a:avLst/>
              <a:gdLst/>
              <a:ahLst/>
              <a:cxnLst/>
              <a:rect l="l" t="t" r="r" b="b"/>
              <a:pathLst>
                <a:path w="15345" h="511" extrusionOk="0">
                  <a:moveTo>
                    <a:pt x="256" y="1"/>
                  </a:moveTo>
                  <a:cubicBezTo>
                    <a:pt x="122" y="1"/>
                    <a:pt x="1" y="108"/>
                    <a:pt x="1" y="255"/>
                  </a:cubicBezTo>
                  <a:cubicBezTo>
                    <a:pt x="1" y="389"/>
                    <a:pt x="122" y="511"/>
                    <a:pt x="256" y="511"/>
                  </a:cubicBezTo>
                  <a:lnTo>
                    <a:pt x="15089" y="511"/>
                  </a:lnTo>
                  <a:cubicBezTo>
                    <a:pt x="15223" y="511"/>
                    <a:pt x="15345" y="389"/>
                    <a:pt x="15345" y="255"/>
                  </a:cubicBezTo>
                  <a:cubicBezTo>
                    <a:pt x="15345" y="108"/>
                    <a:pt x="15223" y="1"/>
                    <a:pt x="15089" y="1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9" name="Google Shape;269;p26"/>
          <p:cNvGrpSpPr/>
          <p:nvPr/>
        </p:nvGrpSpPr>
        <p:grpSpPr>
          <a:xfrm>
            <a:off x="7524746" y="1116157"/>
            <a:ext cx="405425" cy="371525"/>
            <a:chOff x="7735800" y="1389600"/>
            <a:chExt cx="405425" cy="371525"/>
          </a:xfrm>
        </p:grpSpPr>
        <p:sp>
          <p:nvSpPr>
            <p:cNvPr id="270" name="Google Shape;270;p26"/>
            <p:cNvSpPr/>
            <p:nvPr/>
          </p:nvSpPr>
          <p:spPr>
            <a:xfrm>
              <a:off x="7735800" y="1718150"/>
              <a:ext cx="405425" cy="42975"/>
            </a:xfrm>
            <a:custGeom>
              <a:avLst/>
              <a:gdLst/>
              <a:ahLst/>
              <a:cxnLst/>
              <a:rect l="l" t="t" r="r" b="b"/>
              <a:pathLst>
                <a:path w="16217" h="1719" extrusionOk="0">
                  <a:moveTo>
                    <a:pt x="15264" y="511"/>
                  </a:moveTo>
                  <a:lnTo>
                    <a:pt x="15156" y="899"/>
                  </a:lnTo>
                  <a:cubicBezTo>
                    <a:pt x="15116" y="1061"/>
                    <a:pt x="14915" y="1209"/>
                    <a:pt x="14740" y="1209"/>
                  </a:cubicBezTo>
                  <a:lnTo>
                    <a:pt x="1477" y="1209"/>
                  </a:lnTo>
                  <a:cubicBezTo>
                    <a:pt x="1303" y="1209"/>
                    <a:pt x="1101" y="1061"/>
                    <a:pt x="1061" y="899"/>
                  </a:cubicBezTo>
                  <a:lnTo>
                    <a:pt x="954" y="511"/>
                  </a:lnTo>
                  <a:close/>
                  <a:moveTo>
                    <a:pt x="269" y="1"/>
                  </a:moveTo>
                  <a:cubicBezTo>
                    <a:pt x="122" y="1"/>
                    <a:pt x="0" y="108"/>
                    <a:pt x="0" y="255"/>
                  </a:cubicBezTo>
                  <a:cubicBezTo>
                    <a:pt x="0" y="403"/>
                    <a:pt x="122" y="511"/>
                    <a:pt x="269" y="511"/>
                  </a:cubicBezTo>
                  <a:lnTo>
                    <a:pt x="417" y="511"/>
                  </a:lnTo>
                  <a:lnTo>
                    <a:pt x="564" y="1034"/>
                  </a:lnTo>
                  <a:cubicBezTo>
                    <a:pt x="672" y="1424"/>
                    <a:pt x="1074" y="1719"/>
                    <a:pt x="1477" y="1719"/>
                  </a:cubicBezTo>
                  <a:lnTo>
                    <a:pt x="14740" y="1719"/>
                  </a:lnTo>
                  <a:cubicBezTo>
                    <a:pt x="15143" y="1719"/>
                    <a:pt x="15545" y="1424"/>
                    <a:pt x="15653" y="1034"/>
                  </a:cubicBezTo>
                  <a:lnTo>
                    <a:pt x="15801" y="511"/>
                  </a:lnTo>
                  <a:lnTo>
                    <a:pt x="15948" y="511"/>
                  </a:lnTo>
                  <a:cubicBezTo>
                    <a:pt x="16096" y="511"/>
                    <a:pt x="16216" y="403"/>
                    <a:pt x="16216" y="255"/>
                  </a:cubicBezTo>
                  <a:cubicBezTo>
                    <a:pt x="16216" y="108"/>
                    <a:pt x="16096" y="1"/>
                    <a:pt x="15948" y="1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26"/>
            <p:cNvSpPr/>
            <p:nvPr/>
          </p:nvSpPr>
          <p:spPr>
            <a:xfrm>
              <a:off x="7748900" y="1514425"/>
              <a:ext cx="312800" cy="190650"/>
            </a:xfrm>
            <a:custGeom>
              <a:avLst/>
              <a:gdLst/>
              <a:ahLst/>
              <a:cxnLst/>
              <a:rect l="l" t="t" r="r" b="b"/>
              <a:pathLst>
                <a:path w="12512" h="7626" extrusionOk="0">
                  <a:moveTo>
                    <a:pt x="11975" y="525"/>
                  </a:moveTo>
                  <a:cubicBezTo>
                    <a:pt x="11921" y="1438"/>
                    <a:pt x="11545" y="2297"/>
                    <a:pt x="11142" y="3196"/>
                  </a:cubicBezTo>
                  <a:cubicBezTo>
                    <a:pt x="10713" y="4189"/>
                    <a:pt x="10269" y="5209"/>
                    <a:pt x="10269" y="6337"/>
                  </a:cubicBezTo>
                  <a:cubicBezTo>
                    <a:pt x="10269" y="6766"/>
                    <a:pt x="9920" y="7115"/>
                    <a:pt x="9491" y="7115"/>
                  </a:cubicBezTo>
                  <a:lnTo>
                    <a:pt x="5692" y="7115"/>
                  </a:lnTo>
                  <a:cubicBezTo>
                    <a:pt x="5263" y="7115"/>
                    <a:pt x="4914" y="6766"/>
                    <a:pt x="4914" y="6337"/>
                  </a:cubicBezTo>
                  <a:cubicBezTo>
                    <a:pt x="4914" y="5424"/>
                    <a:pt x="4618" y="4579"/>
                    <a:pt x="4323" y="3867"/>
                  </a:cubicBezTo>
                  <a:cubicBezTo>
                    <a:pt x="4282" y="3773"/>
                    <a:pt x="4189" y="3706"/>
                    <a:pt x="4081" y="3706"/>
                  </a:cubicBezTo>
                  <a:lnTo>
                    <a:pt x="3450" y="3706"/>
                  </a:lnTo>
                  <a:cubicBezTo>
                    <a:pt x="1826" y="3706"/>
                    <a:pt x="511" y="2390"/>
                    <a:pt x="511" y="779"/>
                  </a:cubicBezTo>
                  <a:lnTo>
                    <a:pt x="511" y="525"/>
                  </a:lnTo>
                  <a:lnTo>
                    <a:pt x="10605" y="525"/>
                  </a:lnTo>
                  <a:cubicBezTo>
                    <a:pt x="10578" y="860"/>
                    <a:pt x="10511" y="1223"/>
                    <a:pt x="10391" y="1612"/>
                  </a:cubicBezTo>
                  <a:cubicBezTo>
                    <a:pt x="10350" y="1746"/>
                    <a:pt x="10430" y="1894"/>
                    <a:pt x="10565" y="1934"/>
                  </a:cubicBezTo>
                  <a:lnTo>
                    <a:pt x="10645" y="1934"/>
                  </a:lnTo>
                  <a:cubicBezTo>
                    <a:pt x="10752" y="1934"/>
                    <a:pt x="10860" y="1867"/>
                    <a:pt x="10887" y="1760"/>
                  </a:cubicBezTo>
                  <a:cubicBezTo>
                    <a:pt x="11021" y="1316"/>
                    <a:pt x="11101" y="914"/>
                    <a:pt x="11115" y="525"/>
                  </a:cubicBezTo>
                  <a:close/>
                  <a:moveTo>
                    <a:pt x="255" y="1"/>
                  </a:moveTo>
                  <a:cubicBezTo>
                    <a:pt x="108" y="1"/>
                    <a:pt x="1" y="122"/>
                    <a:pt x="1" y="256"/>
                  </a:cubicBezTo>
                  <a:lnTo>
                    <a:pt x="1" y="779"/>
                  </a:lnTo>
                  <a:cubicBezTo>
                    <a:pt x="1" y="2673"/>
                    <a:pt x="1544" y="4230"/>
                    <a:pt x="3450" y="4230"/>
                  </a:cubicBezTo>
                  <a:lnTo>
                    <a:pt x="3920" y="4230"/>
                  </a:lnTo>
                  <a:cubicBezTo>
                    <a:pt x="4175" y="4874"/>
                    <a:pt x="4404" y="5572"/>
                    <a:pt x="4404" y="6337"/>
                  </a:cubicBezTo>
                  <a:cubicBezTo>
                    <a:pt x="4404" y="7049"/>
                    <a:pt x="4980" y="7626"/>
                    <a:pt x="5692" y="7626"/>
                  </a:cubicBezTo>
                  <a:lnTo>
                    <a:pt x="9491" y="7626"/>
                  </a:lnTo>
                  <a:cubicBezTo>
                    <a:pt x="10203" y="7626"/>
                    <a:pt x="10779" y="7049"/>
                    <a:pt x="10779" y="6337"/>
                  </a:cubicBezTo>
                  <a:cubicBezTo>
                    <a:pt x="10779" y="5317"/>
                    <a:pt x="11196" y="4391"/>
                    <a:pt x="11626" y="3398"/>
                  </a:cubicBezTo>
                  <a:cubicBezTo>
                    <a:pt x="12055" y="2417"/>
                    <a:pt x="12512" y="1397"/>
                    <a:pt x="12512" y="256"/>
                  </a:cubicBezTo>
                  <a:cubicBezTo>
                    <a:pt x="12512" y="122"/>
                    <a:pt x="12390" y="1"/>
                    <a:pt x="12243" y="1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26"/>
            <p:cNvSpPr/>
            <p:nvPr/>
          </p:nvSpPr>
          <p:spPr>
            <a:xfrm>
              <a:off x="7776075" y="1540300"/>
              <a:ext cx="70500" cy="54025"/>
            </a:xfrm>
            <a:custGeom>
              <a:avLst/>
              <a:gdLst/>
              <a:ahLst/>
              <a:cxnLst/>
              <a:rect l="l" t="t" r="r" b="b"/>
              <a:pathLst>
                <a:path w="2820" h="2161" extrusionOk="0">
                  <a:moveTo>
                    <a:pt x="1772" y="523"/>
                  </a:moveTo>
                  <a:cubicBezTo>
                    <a:pt x="1880" y="899"/>
                    <a:pt x="2014" y="1275"/>
                    <a:pt x="2162" y="1624"/>
                  </a:cubicBezTo>
                  <a:cubicBezTo>
                    <a:pt x="1477" y="1557"/>
                    <a:pt x="900" y="1128"/>
                    <a:pt x="632" y="523"/>
                  </a:cubicBezTo>
                  <a:close/>
                  <a:moveTo>
                    <a:pt x="269" y="0"/>
                  </a:moveTo>
                  <a:cubicBezTo>
                    <a:pt x="188" y="0"/>
                    <a:pt x="108" y="40"/>
                    <a:pt x="68" y="93"/>
                  </a:cubicBezTo>
                  <a:cubicBezTo>
                    <a:pt x="14" y="161"/>
                    <a:pt x="0" y="242"/>
                    <a:pt x="14" y="322"/>
                  </a:cubicBezTo>
                  <a:cubicBezTo>
                    <a:pt x="283" y="1396"/>
                    <a:pt x="1249" y="2161"/>
                    <a:pt x="2363" y="2161"/>
                  </a:cubicBezTo>
                  <a:lnTo>
                    <a:pt x="2551" y="2161"/>
                  </a:lnTo>
                  <a:cubicBezTo>
                    <a:pt x="2645" y="2161"/>
                    <a:pt x="2726" y="2107"/>
                    <a:pt x="2766" y="2040"/>
                  </a:cubicBezTo>
                  <a:cubicBezTo>
                    <a:pt x="2819" y="1960"/>
                    <a:pt x="2819" y="1879"/>
                    <a:pt x="2792" y="1799"/>
                  </a:cubicBezTo>
                  <a:cubicBezTo>
                    <a:pt x="2578" y="1289"/>
                    <a:pt x="2350" y="752"/>
                    <a:pt x="2229" y="201"/>
                  </a:cubicBezTo>
                  <a:cubicBezTo>
                    <a:pt x="2202" y="81"/>
                    <a:pt x="2094" y="0"/>
                    <a:pt x="1974" y="0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26"/>
            <p:cNvSpPr/>
            <p:nvPr/>
          </p:nvSpPr>
          <p:spPr>
            <a:xfrm>
              <a:off x="7971075" y="1575875"/>
              <a:ext cx="41625" cy="94975"/>
            </a:xfrm>
            <a:custGeom>
              <a:avLst/>
              <a:gdLst/>
              <a:ahLst/>
              <a:cxnLst/>
              <a:rect l="l" t="t" r="r" b="b"/>
              <a:pathLst>
                <a:path w="1665" h="3799" extrusionOk="0">
                  <a:moveTo>
                    <a:pt x="1365" y="0"/>
                  </a:moveTo>
                  <a:cubicBezTo>
                    <a:pt x="1264" y="0"/>
                    <a:pt x="1167" y="63"/>
                    <a:pt x="1128" y="161"/>
                  </a:cubicBezTo>
                  <a:cubicBezTo>
                    <a:pt x="1047" y="349"/>
                    <a:pt x="967" y="550"/>
                    <a:pt x="886" y="738"/>
                  </a:cubicBezTo>
                  <a:cubicBezTo>
                    <a:pt x="496" y="1611"/>
                    <a:pt x="94" y="2524"/>
                    <a:pt x="13" y="3517"/>
                  </a:cubicBezTo>
                  <a:cubicBezTo>
                    <a:pt x="0" y="3651"/>
                    <a:pt x="107" y="3785"/>
                    <a:pt x="255" y="3785"/>
                  </a:cubicBezTo>
                  <a:cubicBezTo>
                    <a:pt x="255" y="3798"/>
                    <a:pt x="269" y="3798"/>
                    <a:pt x="269" y="3798"/>
                  </a:cubicBezTo>
                  <a:cubicBezTo>
                    <a:pt x="403" y="3798"/>
                    <a:pt x="523" y="3691"/>
                    <a:pt x="523" y="3557"/>
                  </a:cubicBezTo>
                  <a:cubicBezTo>
                    <a:pt x="604" y="2658"/>
                    <a:pt x="967" y="1826"/>
                    <a:pt x="1355" y="940"/>
                  </a:cubicBezTo>
                  <a:cubicBezTo>
                    <a:pt x="1436" y="752"/>
                    <a:pt x="1530" y="550"/>
                    <a:pt x="1611" y="362"/>
                  </a:cubicBezTo>
                  <a:cubicBezTo>
                    <a:pt x="1665" y="228"/>
                    <a:pt x="1597" y="80"/>
                    <a:pt x="1477" y="27"/>
                  </a:cubicBezTo>
                  <a:cubicBezTo>
                    <a:pt x="1441" y="9"/>
                    <a:pt x="1403" y="0"/>
                    <a:pt x="1365" y="0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26"/>
            <p:cNvSpPr/>
            <p:nvPr/>
          </p:nvSpPr>
          <p:spPr>
            <a:xfrm>
              <a:off x="7901925" y="1389600"/>
              <a:ext cx="21500" cy="111775"/>
            </a:xfrm>
            <a:custGeom>
              <a:avLst/>
              <a:gdLst/>
              <a:ahLst/>
              <a:cxnLst/>
              <a:rect l="l" t="t" r="r" b="b"/>
              <a:pathLst>
                <a:path w="860" h="4471" extrusionOk="0">
                  <a:moveTo>
                    <a:pt x="604" y="0"/>
                  </a:moveTo>
                  <a:cubicBezTo>
                    <a:pt x="457" y="0"/>
                    <a:pt x="350" y="108"/>
                    <a:pt x="350" y="256"/>
                  </a:cubicBezTo>
                  <a:cubicBezTo>
                    <a:pt x="350" y="524"/>
                    <a:pt x="282" y="645"/>
                    <a:pt x="202" y="793"/>
                  </a:cubicBezTo>
                  <a:cubicBezTo>
                    <a:pt x="108" y="981"/>
                    <a:pt x="1" y="1181"/>
                    <a:pt x="1" y="1571"/>
                  </a:cubicBezTo>
                  <a:cubicBezTo>
                    <a:pt x="1" y="1974"/>
                    <a:pt x="108" y="2175"/>
                    <a:pt x="202" y="2350"/>
                  </a:cubicBezTo>
                  <a:cubicBezTo>
                    <a:pt x="282" y="2511"/>
                    <a:pt x="350" y="2631"/>
                    <a:pt x="350" y="2900"/>
                  </a:cubicBezTo>
                  <a:cubicBezTo>
                    <a:pt x="350" y="3168"/>
                    <a:pt x="282" y="3290"/>
                    <a:pt x="202" y="3437"/>
                  </a:cubicBezTo>
                  <a:cubicBezTo>
                    <a:pt x="108" y="3625"/>
                    <a:pt x="1" y="3827"/>
                    <a:pt x="1" y="4215"/>
                  </a:cubicBezTo>
                  <a:cubicBezTo>
                    <a:pt x="1" y="4363"/>
                    <a:pt x="108" y="4471"/>
                    <a:pt x="255" y="4471"/>
                  </a:cubicBezTo>
                  <a:cubicBezTo>
                    <a:pt x="404" y="4471"/>
                    <a:pt x="511" y="4363"/>
                    <a:pt x="511" y="4215"/>
                  </a:cubicBezTo>
                  <a:cubicBezTo>
                    <a:pt x="511" y="3947"/>
                    <a:pt x="577" y="3827"/>
                    <a:pt x="658" y="3678"/>
                  </a:cubicBezTo>
                  <a:cubicBezTo>
                    <a:pt x="753" y="3490"/>
                    <a:pt x="860" y="3290"/>
                    <a:pt x="860" y="2900"/>
                  </a:cubicBezTo>
                  <a:cubicBezTo>
                    <a:pt x="860" y="2497"/>
                    <a:pt x="753" y="2296"/>
                    <a:pt x="658" y="2121"/>
                  </a:cubicBezTo>
                  <a:cubicBezTo>
                    <a:pt x="577" y="1960"/>
                    <a:pt x="511" y="1840"/>
                    <a:pt x="511" y="1571"/>
                  </a:cubicBezTo>
                  <a:cubicBezTo>
                    <a:pt x="511" y="1303"/>
                    <a:pt x="577" y="1181"/>
                    <a:pt x="658" y="1034"/>
                  </a:cubicBezTo>
                  <a:cubicBezTo>
                    <a:pt x="753" y="846"/>
                    <a:pt x="860" y="645"/>
                    <a:pt x="860" y="256"/>
                  </a:cubicBezTo>
                  <a:cubicBezTo>
                    <a:pt x="860" y="108"/>
                    <a:pt x="739" y="0"/>
                    <a:pt x="604" y="0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26"/>
            <p:cNvSpPr/>
            <p:nvPr/>
          </p:nvSpPr>
          <p:spPr>
            <a:xfrm>
              <a:off x="7953625" y="1389600"/>
              <a:ext cx="21500" cy="111775"/>
            </a:xfrm>
            <a:custGeom>
              <a:avLst/>
              <a:gdLst/>
              <a:ahLst/>
              <a:cxnLst/>
              <a:rect l="l" t="t" r="r" b="b"/>
              <a:pathLst>
                <a:path w="860" h="4471" extrusionOk="0">
                  <a:moveTo>
                    <a:pt x="604" y="0"/>
                  </a:moveTo>
                  <a:cubicBezTo>
                    <a:pt x="456" y="0"/>
                    <a:pt x="349" y="108"/>
                    <a:pt x="349" y="256"/>
                  </a:cubicBezTo>
                  <a:cubicBezTo>
                    <a:pt x="349" y="524"/>
                    <a:pt x="281" y="645"/>
                    <a:pt x="201" y="793"/>
                  </a:cubicBezTo>
                  <a:cubicBezTo>
                    <a:pt x="107" y="981"/>
                    <a:pt x="0" y="1181"/>
                    <a:pt x="0" y="1571"/>
                  </a:cubicBezTo>
                  <a:cubicBezTo>
                    <a:pt x="0" y="1974"/>
                    <a:pt x="107" y="2175"/>
                    <a:pt x="201" y="2350"/>
                  </a:cubicBezTo>
                  <a:cubicBezTo>
                    <a:pt x="281" y="2511"/>
                    <a:pt x="349" y="2631"/>
                    <a:pt x="349" y="2900"/>
                  </a:cubicBezTo>
                  <a:cubicBezTo>
                    <a:pt x="349" y="3168"/>
                    <a:pt x="281" y="3290"/>
                    <a:pt x="201" y="3437"/>
                  </a:cubicBezTo>
                  <a:cubicBezTo>
                    <a:pt x="107" y="3625"/>
                    <a:pt x="0" y="3827"/>
                    <a:pt x="0" y="4215"/>
                  </a:cubicBezTo>
                  <a:cubicBezTo>
                    <a:pt x="0" y="4363"/>
                    <a:pt x="120" y="4471"/>
                    <a:pt x="255" y="4471"/>
                  </a:cubicBezTo>
                  <a:cubicBezTo>
                    <a:pt x="403" y="4471"/>
                    <a:pt x="523" y="4363"/>
                    <a:pt x="523" y="4215"/>
                  </a:cubicBezTo>
                  <a:cubicBezTo>
                    <a:pt x="523" y="3947"/>
                    <a:pt x="577" y="3827"/>
                    <a:pt x="657" y="3678"/>
                  </a:cubicBezTo>
                  <a:cubicBezTo>
                    <a:pt x="752" y="3490"/>
                    <a:pt x="859" y="3290"/>
                    <a:pt x="859" y="2900"/>
                  </a:cubicBezTo>
                  <a:cubicBezTo>
                    <a:pt x="859" y="2497"/>
                    <a:pt x="752" y="2296"/>
                    <a:pt x="657" y="2121"/>
                  </a:cubicBezTo>
                  <a:cubicBezTo>
                    <a:pt x="577" y="1960"/>
                    <a:pt x="523" y="1840"/>
                    <a:pt x="523" y="1571"/>
                  </a:cubicBezTo>
                  <a:cubicBezTo>
                    <a:pt x="523" y="1303"/>
                    <a:pt x="577" y="1181"/>
                    <a:pt x="657" y="1034"/>
                  </a:cubicBezTo>
                  <a:cubicBezTo>
                    <a:pt x="752" y="846"/>
                    <a:pt x="859" y="645"/>
                    <a:pt x="859" y="256"/>
                  </a:cubicBezTo>
                  <a:cubicBezTo>
                    <a:pt x="859" y="108"/>
                    <a:pt x="752" y="0"/>
                    <a:pt x="604" y="0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6" name="Google Shape;276;p26"/>
          <p:cNvGrpSpPr/>
          <p:nvPr/>
        </p:nvGrpSpPr>
        <p:grpSpPr>
          <a:xfrm>
            <a:off x="6564033" y="1092020"/>
            <a:ext cx="353068" cy="435295"/>
            <a:chOff x="7041125" y="1376525"/>
            <a:chExt cx="322525" cy="397675"/>
          </a:xfrm>
        </p:grpSpPr>
        <p:sp>
          <p:nvSpPr>
            <p:cNvPr id="277" name="Google Shape;277;p26"/>
            <p:cNvSpPr/>
            <p:nvPr/>
          </p:nvSpPr>
          <p:spPr>
            <a:xfrm>
              <a:off x="7204225" y="1376525"/>
              <a:ext cx="21500" cy="78875"/>
            </a:xfrm>
            <a:custGeom>
              <a:avLst/>
              <a:gdLst/>
              <a:ahLst/>
              <a:cxnLst/>
              <a:rect l="l" t="t" r="r" b="b"/>
              <a:pathLst>
                <a:path w="860" h="3155" extrusionOk="0">
                  <a:moveTo>
                    <a:pt x="256" y="0"/>
                  </a:moveTo>
                  <a:cubicBezTo>
                    <a:pt x="108" y="0"/>
                    <a:pt x="0" y="108"/>
                    <a:pt x="0" y="255"/>
                  </a:cubicBezTo>
                  <a:cubicBezTo>
                    <a:pt x="0" y="645"/>
                    <a:pt x="108" y="859"/>
                    <a:pt x="202" y="1033"/>
                  </a:cubicBezTo>
                  <a:cubicBezTo>
                    <a:pt x="283" y="1194"/>
                    <a:pt x="336" y="1316"/>
                    <a:pt x="336" y="1584"/>
                  </a:cubicBezTo>
                  <a:cubicBezTo>
                    <a:pt x="336" y="1839"/>
                    <a:pt x="283" y="1960"/>
                    <a:pt x="202" y="2121"/>
                  </a:cubicBezTo>
                  <a:cubicBezTo>
                    <a:pt x="108" y="2295"/>
                    <a:pt x="0" y="2510"/>
                    <a:pt x="0" y="2900"/>
                  </a:cubicBezTo>
                  <a:cubicBezTo>
                    <a:pt x="0" y="3047"/>
                    <a:pt x="108" y="3154"/>
                    <a:pt x="256" y="3154"/>
                  </a:cubicBezTo>
                  <a:cubicBezTo>
                    <a:pt x="390" y="3154"/>
                    <a:pt x="510" y="3047"/>
                    <a:pt x="510" y="2900"/>
                  </a:cubicBezTo>
                  <a:cubicBezTo>
                    <a:pt x="510" y="2631"/>
                    <a:pt x="578" y="2510"/>
                    <a:pt x="658" y="2363"/>
                  </a:cubicBezTo>
                  <a:cubicBezTo>
                    <a:pt x="752" y="2175"/>
                    <a:pt x="859" y="1973"/>
                    <a:pt x="859" y="1584"/>
                  </a:cubicBezTo>
                  <a:cubicBezTo>
                    <a:pt x="859" y="1181"/>
                    <a:pt x="752" y="980"/>
                    <a:pt x="658" y="792"/>
                  </a:cubicBezTo>
                  <a:cubicBezTo>
                    <a:pt x="578" y="645"/>
                    <a:pt x="510" y="523"/>
                    <a:pt x="510" y="255"/>
                  </a:cubicBezTo>
                  <a:cubicBezTo>
                    <a:pt x="510" y="108"/>
                    <a:pt x="390" y="0"/>
                    <a:pt x="256" y="0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26"/>
            <p:cNvSpPr/>
            <p:nvPr/>
          </p:nvSpPr>
          <p:spPr>
            <a:xfrm>
              <a:off x="7255900" y="1376525"/>
              <a:ext cx="21500" cy="78875"/>
            </a:xfrm>
            <a:custGeom>
              <a:avLst/>
              <a:gdLst/>
              <a:ahLst/>
              <a:cxnLst/>
              <a:rect l="l" t="t" r="r" b="b"/>
              <a:pathLst>
                <a:path w="860" h="3155" extrusionOk="0">
                  <a:moveTo>
                    <a:pt x="256" y="0"/>
                  </a:moveTo>
                  <a:cubicBezTo>
                    <a:pt x="108" y="0"/>
                    <a:pt x="0" y="108"/>
                    <a:pt x="0" y="255"/>
                  </a:cubicBezTo>
                  <a:cubicBezTo>
                    <a:pt x="0" y="645"/>
                    <a:pt x="108" y="859"/>
                    <a:pt x="202" y="1033"/>
                  </a:cubicBezTo>
                  <a:cubicBezTo>
                    <a:pt x="283" y="1194"/>
                    <a:pt x="337" y="1316"/>
                    <a:pt x="337" y="1584"/>
                  </a:cubicBezTo>
                  <a:cubicBezTo>
                    <a:pt x="337" y="1839"/>
                    <a:pt x="283" y="1960"/>
                    <a:pt x="202" y="2121"/>
                  </a:cubicBezTo>
                  <a:cubicBezTo>
                    <a:pt x="108" y="2295"/>
                    <a:pt x="0" y="2510"/>
                    <a:pt x="0" y="2900"/>
                  </a:cubicBezTo>
                  <a:cubicBezTo>
                    <a:pt x="0" y="3047"/>
                    <a:pt x="108" y="3154"/>
                    <a:pt x="256" y="3154"/>
                  </a:cubicBezTo>
                  <a:cubicBezTo>
                    <a:pt x="403" y="3154"/>
                    <a:pt x="511" y="3047"/>
                    <a:pt x="511" y="2900"/>
                  </a:cubicBezTo>
                  <a:cubicBezTo>
                    <a:pt x="511" y="2631"/>
                    <a:pt x="578" y="2510"/>
                    <a:pt x="659" y="2363"/>
                  </a:cubicBezTo>
                  <a:cubicBezTo>
                    <a:pt x="752" y="2175"/>
                    <a:pt x="860" y="1973"/>
                    <a:pt x="860" y="1584"/>
                  </a:cubicBezTo>
                  <a:cubicBezTo>
                    <a:pt x="860" y="1181"/>
                    <a:pt x="752" y="980"/>
                    <a:pt x="659" y="792"/>
                  </a:cubicBezTo>
                  <a:cubicBezTo>
                    <a:pt x="578" y="645"/>
                    <a:pt x="511" y="523"/>
                    <a:pt x="511" y="255"/>
                  </a:cubicBezTo>
                  <a:cubicBezTo>
                    <a:pt x="511" y="108"/>
                    <a:pt x="403" y="0"/>
                    <a:pt x="256" y="0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26"/>
            <p:cNvSpPr/>
            <p:nvPr/>
          </p:nvSpPr>
          <p:spPr>
            <a:xfrm>
              <a:off x="7041125" y="1468475"/>
              <a:ext cx="322525" cy="305725"/>
            </a:xfrm>
            <a:custGeom>
              <a:avLst/>
              <a:gdLst/>
              <a:ahLst/>
              <a:cxnLst/>
              <a:rect l="l" t="t" r="r" b="b"/>
              <a:pathLst>
                <a:path w="12901" h="12229" extrusionOk="0">
                  <a:moveTo>
                    <a:pt x="12350" y="510"/>
                  </a:moveTo>
                  <a:lnTo>
                    <a:pt x="11518" y="10054"/>
                  </a:lnTo>
                  <a:cubicBezTo>
                    <a:pt x="11437" y="10967"/>
                    <a:pt x="10619" y="11706"/>
                    <a:pt x="9706" y="11706"/>
                  </a:cubicBezTo>
                  <a:lnTo>
                    <a:pt x="6256" y="11706"/>
                  </a:lnTo>
                  <a:cubicBezTo>
                    <a:pt x="5343" y="11706"/>
                    <a:pt x="4537" y="10967"/>
                    <a:pt x="4457" y="10054"/>
                  </a:cubicBezTo>
                  <a:cubicBezTo>
                    <a:pt x="4444" y="9920"/>
                    <a:pt x="4337" y="9827"/>
                    <a:pt x="4202" y="9827"/>
                  </a:cubicBezTo>
                  <a:lnTo>
                    <a:pt x="3329" y="9827"/>
                  </a:lnTo>
                  <a:cubicBezTo>
                    <a:pt x="2565" y="9827"/>
                    <a:pt x="1840" y="9397"/>
                    <a:pt x="1316" y="8631"/>
                  </a:cubicBezTo>
                  <a:cubicBezTo>
                    <a:pt x="793" y="7880"/>
                    <a:pt x="510" y="6900"/>
                    <a:pt x="510" y="5853"/>
                  </a:cubicBezTo>
                  <a:cubicBezTo>
                    <a:pt x="510" y="4819"/>
                    <a:pt x="793" y="3840"/>
                    <a:pt x="1316" y="3088"/>
                  </a:cubicBezTo>
                  <a:cubicBezTo>
                    <a:pt x="1840" y="2322"/>
                    <a:pt x="2565" y="1893"/>
                    <a:pt x="3329" y="1893"/>
                  </a:cubicBezTo>
                  <a:lnTo>
                    <a:pt x="3451" y="1893"/>
                  </a:lnTo>
                  <a:cubicBezTo>
                    <a:pt x="3517" y="1893"/>
                    <a:pt x="3598" y="1866"/>
                    <a:pt x="3639" y="1812"/>
                  </a:cubicBezTo>
                  <a:cubicBezTo>
                    <a:pt x="3692" y="1758"/>
                    <a:pt x="3719" y="1678"/>
                    <a:pt x="3705" y="1611"/>
                  </a:cubicBezTo>
                  <a:lnTo>
                    <a:pt x="3612" y="510"/>
                  </a:lnTo>
                  <a:close/>
                  <a:moveTo>
                    <a:pt x="3276" y="0"/>
                  </a:moveTo>
                  <a:cubicBezTo>
                    <a:pt x="3263" y="0"/>
                    <a:pt x="3263" y="13"/>
                    <a:pt x="3249" y="13"/>
                  </a:cubicBezTo>
                  <a:lnTo>
                    <a:pt x="3222" y="13"/>
                  </a:lnTo>
                  <a:lnTo>
                    <a:pt x="3222" y="27"/>
                  </a:lnTo>
                  <a:lnTo>
                    <a:pt x="3209" y="27"/>
                  </a:lnTo>
                  <a:cubicBezTo>
                    <a:pt x="3195" y="27"/>
                    <a:pt x="3195" y="27"/>
                    <a:pt x="3195" y="40"/>
                  </a:cubicBezTo>
                  <a:lnTo>
                    <a:pt x="3182" y="40"/>
                  </a:lnTo>
                  <a:cubicBezTo>
                    <a:pt x="3182" y="40"/>
                    <a:pt x="3182" y="54"/>
                    <a:pt x="3168" y="54"/>
                  </a:cubicBezTo>
                  <a:lnTo>
                    <a:pt x="3155" y="54"/>
                  </a:lnTo>
                  <a:lnTo>
                    <a:pt x="3155" y="67"/>
                  </a:lnTo>
                  <a:lnTo>
                    <a:pt x="3141" y="81"/>
                  </a:lnTo>
                  <a:lnTo>
                    <a:pt x="3128" y="94"/>
                  </a:lnTo>
                  <a:lnTo>
                    <a:pt x="3114" y="108"/>
                  </a:lnTo>
                  <a:lnTo>
                    <a:pt x="3114" y="121"/>
                  </a:lnTo>
                  <a:cubicBezTo>
                    <a:pt x="3114" y="121"/>
                    <a:pt x="3102" y="121"/>
                    <a:pt x="3102" y="135"/>
                  </a:cubicBezTo>
                  <a:lnTo>
                    <a:pt x="3102" y="147"/>
                  </a:lnTo>
                  <a:lnTo>
                    <a:pt x="3088" y="147"/>
                  </a:lnTo>
                  <a:lnTo>
                    <a:pt x="3088" y="161"/>
                  </a:lnTo>
                  <a:lnTo>
                    <a:pt x="3088" y="174"/>
                  </a:lnTo>
                  <a:lnTo>
                    <a:pt x="3075" y="188"/>
                  </a:lnTo>
                  <a:lnTo>
                    <a:pt x="3075" y="201"/>
                  </a:lnTo>
                  <a:lnTo>
                    <a:pt x="3075" y="215"/>
                  </a:lnTo>
                  <a:lnTo>
                    <a:pt x="3075" y="228"/>
                  </a:lnTo>
                  <a:lnTo>
                    <a:pt x="3075" y="242"/>
                  </a:lnTo>
                  <a:lnTo>
                    <a:pt x="3075" y="255"/>
                  </a:lnTo>
                  <a:lnTo>
                    <a:pt x="3075" y="269"/>
                  </a:lnTo>
                  <a:lnTo>
                    <a:pt x="3075" y="282"/>
                  </a:lnTo>
                  <a:lnTo>
                    <a:pt x="3168" y="1382"/>
                  </a:lnTo>
                  <a:cubicBezTo>
                    <a:pt x="2282" y="1436"/>
                    <a:pt x="1477" y="1933"/>
                    <a:pt x="886" y="2792"/>
                  </a:cubicBezTo>
                  <a:cubicBezTo>
                    <a:pt x="309" y="3625"/>
                    <a:pt x="0" y="4712"/>
                    <a:pt x="0" y="5853"/>
                  </a:cubicBezTo>
                  <a:cubicBezTo>
                    <a:pt x="0" y="7008"/>
                    <a:pt x="309" y="8094"/>
                    <a:pt x="886" y="8914"/>
                  </a:cubicBezTo>
                  <a:cubicBezTo>
                    <a:pt x="1518" y="9839"/>
                    <a:pt x="2390" y="10337"/>
                    <a:pt x="3329" y="10337"/>
                  </a:cubicBezTo>
                  <a:lnTo>
                    <a:pt x="3974" y="10337"/>
                  </a:lnTo>
                  <a:cubicBezTo>
                    <a:pt x="4188" y="11397"/>
                    <a:pt x="5169" y="12229"/>
                    <a:pt x="6256" y="12229"/>
                  </a:cubicBezTo>
                  <a:lnTo>
                    <a:pt x="9706" y="12229"/>
                  </a:lnTo>
                  <a:cubicBezTo>
                    <a:pt x="10887" y="12229"/>
                    <a:pt x="11921" y="11276"/>
                    <a:pt x="12028" y="10108"/>
                  </a:cubicBezTo>
                  <a:lnTo>
                    <a:pt x="12901" y="282"/>
                  </a:lnTo>
                  <a:lnTo>
                    <a:pt x="12901" y="269"/>
                  </a:lnTo>
                  <a:lnTo>
                    <a:pt x="12901" y="255"/>
                  </a:lnTo>
                  <a:lnTo>
                    <a:pt x="12901" y="242"/>
                  </a:lnTo>
                  <a:lnTo>
                    <a:pt x="12901" y="228"/>
                  </a:lnTo>
                  <a:lnTo>
                    <a:pt x="12901" y="215"/>
                  </a:lnTo>
                  <a:cubicBezTo>
                    <a:pt x="12887" y="215"/>
                    <a:pt x="12887" y="201"/>
                    <a:pt x="12887" y="201"/>
                  </a:cubicBezTo>
                  <a:lnTo>
                    <a:pt x="12887" y="188"/>
                  </a:lnTo>
                  <a:lnTo>
                    <a:pt x="12887" y="174"/>
                  </a:lnTo>
                  <a:lnTo>
                    <a:pt x="12887" y="161"/>
                  </a:lnTo>
                  <a:cubicBezTo>
                    <a:pt x="12874" y="161"/>
                    <a:pt x="12874" y="161"/>
                    <a:pt x="12874" y="147"/>
                  </a:cubicBezTo>
                  <a:cubicBezTo>
                    <a:pt x="12874" y="135"/>
                    <a:pt x="12860" y="135"/>
                    <a:pt x="12860" y="135"/>
                  </a:cubicBezTo>
                  <a:lnTo>
                    <a:pt x="12860" y="121"/>
                  </a:lnTo>
                  <a:lnTo>
                    <a:pt x="12847" y="108"/>
                  </a:lnTo>
                  <a:lnTo>
                    <a:pt x="12847" y="94"/>
                  </a:lnTo>
                  <a:cubicBezTo>
                    <a:pt x="12833" y="94"/>
                    <a:pt x="12833" y="94"/>
                    <a:pt x="12833" y="81"/>
                  </a:cubicBezTo>
                  <a:lnTo>
                    <a:pt x="12820" y="81"/>
                  </a:lnTo>
                  <a:lnTo>
                    <a:pt x="12820" y="67"/>
                  </a:lnTo>
                  <a:cubicBezTo>
                    <a:pt x="12806" y="67"/>
                    <a:pt x="12806" y="67"/>
                    <a:pt x="12806" y="54"/>
                  </a:cubicBezTo>
                  <a:lnTo>
                    <a:pt x="12794" y="54"/>
                  </a:lnTo>
                  <a:lnTo>
                    <a:pt x="12794" y="40"/>
                  </a:lnTo>
                  <a:lnTo>
                    <a:pt x="12767" y="40"/>
                  </a:lnTo>
                  <a:lnTo>
                    <a:pt x="12767" y="27"/>
                  </a:lnTo>
                  <a:lnTo>
                    <a:pt x="12753" y="27"/>
                  </a:lnTo>
                  <a:cubicBezTo>
                    <a:pt x="12740" y="27"/>
                    <a:pt x="12740" y="13"/>
                    <a:pt x="12740" y="13"/>
                  </a:cubicBezTo>
                  <a:lnTo>
                    <a:pt x="12713" y="13"/>
                  </a:lnTo>
                  <a:lnTo>
                    <a:pt x="12699" y="0"/>
                  </a:ln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26"/>
            <p:cNvSpPr/>
            <p:nvPr/>
          </p:nvSpPr>
          <p:spPr>
            <a:xfrm>
              <a:off x="7066975" y="1528875"/>
              <a:ext cx="83250" cy="172175"/>
            </a:xfrm>
            <a:custGeom>
              <a:avLst/>
              <a:gdLst/>
              <a:ahLst/>
              <a:cxnLst/>
              <a:rect l="l" t="t" r="r" b="b"/>
              <a:pathLst>
                <a:path w="3330" h="6887" extrusionOk="0">
                  <a:moveTo>
                    <a:pt x="2268" y="511"/>
                  </a:moveTo>
                  <a:lnTo>
                    <a:pt x="2792" y="6376"/>
                  </a:lnTo>
                  <a:lnTo>
                    <a:pt x="2295" y="6376"/>
                  </a:lnTo>
                  <a:cubicBezTo>
                    <a:pt x="1880" y="6376"/>
                    <a:pt x="1463" y="6108"/>
                    <a:pt x="1128" y="5625"/>
                  </a:cubicBezTo>
                  <a:cubicBezTo>
                    <a:pt x="738" y="5048"/>
                    <a:pt x="523" y="4282"/>
                    <a:pt x="523" y="3437"/>
                  </a:cubicBezTo>
                  <a:cubicBezTo>
                    <a:pt x="523" y="2605"/>
                    <a:pt x="738" y="1839"/>
                    <a:pt x="1128" y="1262"/>
                  </a:cubicBezTo>
                  <a:cubicBezTo>
                    <a:pt x="1450" y="792"/>
                    <a:pt x="1866" y="524"/>
                    <a:pt x="2268" y="511"/>
                  </a:cubicBezTo>
                  <a:close/>
                  <a:moveTo>
                    <a:pt x="2295" y="1"/>
                  </a:moveTo>
                  <a:cubicBezTo>
                    <a:pt x="1705" y="1"/>
                    <a:pt x="1141" y="336"/>
                    <a:pt x="698" y="967"/>
                  </a:cubicBezTo>
                  <a:cubicBezTo>
                    <a:pt x="255" y="1624"/>
                    <a:pt x="0" y="2510"/>
                    <a:pt x="0" y="3437"/>
                  </a:cubicBezTo>
                  <a:cubicBezTo>
                    <a:pt x="0" y="4377"/>
                    <a:pt x="255" y="5263"/>
                    <a:pt x="698" y="5920"/>
                  </a:cubicBezTo>
                  <a:cubicBezTo>
                    <a:pt x="1141" y="6551"/>
                    <a:pt x="1705" y="6886"/>
                    <a:pt x="2295" y="6886"/>
                  </a:cubicBezTo>
                  <a:lnTo>
                    <a:pt x="3074" y="6886"/>
                  </a:lnTo>
                  <a:cubicBezTo>
                    <a:pt x="3142" y="6886"/>
                    <a:pt x="3208" y="6860"/>
                    <a:pt x="3262" y="6806"/>
                  </a:cubicBezTo>
                  <a:cubicBezTo>
                    <a:pt x="3315" y="6752"/>
                    <a:pt x="3329" y="6686"/>
                    <a:pt x="3329" y="6605"/>
                  </a:cubicBezTo>
                  <a:lnTo>
                    <a:pt x="2766" y="228"/>
                  </a:lnTo>
                  <a:cubicBezTo>
                    <a:pt x="2752" y="94"/>
                    <a:pt x="2644" y="1"/>
                    <a:pt x="2510" y="1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26"/>
            <p:cNvSpPr/>
            <p:nvPr/>
          </p:nvSpPr>
          <p:spPr>
            <a:xfrm>
              <a:off x="7151200" y="1554700"/>
              <a:ext cx="178900" cy="193675"/>
            </a:xfrm>
            <a:custGeom>
              <a:avLst/>
              <a:gdLst/>
              <a:ahLst/>
              <a:cxnLst/>
              <a:rect l="l" t="t" r="r" b="b"/>
              <a:pathLst>
                <a:path w="7156" h="7747" extrusionOk="0">
                  <a:moveTo>
                    <a:pt x="269" y="1"/>
                  </a:moveTo>
                  <a:cubicBezTo>
                    <a:pt x="202" y="1"/>
                    <a:pt x="122" y="28"/>
                    <a:pt x="81" y="81"/>
                  </a:cubicBezTo>
                  <a:cubicBezTo>
                    <a:pt x="27" y="135"/>
                    <a:pt x="0" y="203"/>
                    <a:pt x="14" y="283"/>
                  </a:cubicBezTo>
                  <a:lnTo>
                    <a:pt x="564" y="6565"/>
                  </a:lnTo>
                  <a:cubicBezTo>
                    <a:pt x="618" y="7210"/>
                    <a:pt x="1208" y="7747"/>
                    <a:pt x="1853" y="7747"/>
                  </a:cubicBezTo>
                  <a:lnTo>
                    <a:pt x="5303" y="7747"/>
                  </a:lnTo>
                  <a:cubicBezTo>
                    <a:pt x="5947" y="7747"/>
                    <a:pt x="6538" y="7210"/>
                    <a:pt x="6592" y="6565"/>
                  </a:cubicBezTo>
                  <a:lnTo>
                    <a:pt x="6833" y="3934"/>
                  </a:lnTo>
                  <a:cubicBezTo>
                    <a:pt x="6846" y="3800"/>
                    <a:pt x="6739" y="3666"/>
                    <a:pt x="6592" y="3652"/>
                  </a:cubicBezTo>
                  <a:cubicBezTo>
                    <a:pt x="6584" y="3651"/>
                    <a:pt x="6577" y="3651"/>
                    <a:pt x="6570" y="3651"/>
                  </a:cubicBezTo>
                  <a:cubicBezTo>
                    <a:pt x="6443" y="3651"/>
                    <a:pt x="6323" y="3754"/>
                    <a:pt x="6309" y="3894"/>
                  </a:cubicBezTo>
                  <a:lnTo>
                    <a:pt x="6082" y="6525"/>
                  </a:lnTo>
                  <a:cubicBezTo>
                    <a:pt x="6041" y="6888"/>
                    <a:pt x="5679" y="7223"/>
                    <a:pt x="5303" y="7223"/>
                  </a:cubicBezTo>
                  <a:lnTo>
                    <a:pt x="1853" y="7223"/>
                  </a:lnTo>
                  <a:cubicBezTo>
                    <a:pt x="1491" y="7223"/>
                    <a:pt x="1115" y="6888"/>
                    <a:pt x="1088" y="6525"/>
                  </a:cubicBezTo>
                  <a:lnTo>
                    <a:pt x="551" y="538"/>
                  </a:lnTo>
                  <a:lnTo>
                    <a:pt x="551" y="538"/>
                  </a:lnTo>
                  <a:cubicBezTo>
                    <a:pt x="739" y="552"/>
                    <a:pt x="859" y="605"/>
                    <a:pt x="994" y="672"/>
                  </a:cubicBezTo>
                  <a:cubicBezTo>
                    <a:pt x="1208" y="752"/>
                    <a:pt x="1464" y="860"/>
                    <a:pt x="1920" y="860"/>
                  </a:cubicBezTo>
                  <a:cubicBezTo>
                    <a:pt x="2390" y="860"/>
                    <a:pt x="2631" y="752"/>
                    <a:pt x="2846" y="672"/>
                  </a:cubicBezTo>
                  <a:cubicBezTo>
                    <a:pt x="3048" y="578"/>
                    <a:pt x="3222" y="511"/>
                    <a:pt x="3585" y="511"/>
                  </a:cubicBezTo>
                  <a:cubicBezTo>
                    <a:pt x="3947" y="511"/>
                    <a:pt x="4108" y="578"/>
                    <a:pt x="4310" y="672"/>
                  </a:cubicBezTo>
                  <a:cubicBezTo>
                    <a:pt x="4525" y="752"/>
                    <a:pt x="4766" y="860"/>
                    <a:pt x="5235" y="860"/>
                  </a:cubicBezTo>
                  <a:cubicBezTo>
                    <a:pt x="5706" y="860"/>
                    <a:pt x="5947" y="752"/>
                    <a:pt x="6162" y="672"/>
                  </a:cubicBezTo>
                  <a:cubicBezTo>
                    <a:pt x="6296" y="605"/>
                    <a:pt x="6431" y="552"/>
                    <a:pt x="6605" y="538"/>
                  </a:cubicBezTo>
                  <a:lnTo>
                    <a:pt x="6605" y="538"/>
                  </a:lnTo>
                  <a:lnTo>
                    <a:pt x="6404" y="2860"/>
                  </a:lnTo>
                  <a:cubicBezTo>
                    <a:pt x="6390" y="3008"/>
                    <a:pt x="6497" y="3129"/>
                    <a:pt x="6632" y="3142"/>
                  </a:cubicBezTo>
                  <a:cubicBezTo>
                    <a:pt x="6640" y="3143"/>
                    <a:pt x="6649" y="3143"/>
                    <a:pt x="6657" y="3143"/>
                  </a:cubicBezTo>
                  <a:cubicBezTo>
                    <a:pt x="6793" y="3143"/>
                    <a:pt x="6901" y="3040"/>
                    <a:pt x="6914" y="2900"/>
                  </a:cubicBezTo>
                  <a:lnTo>
                    <a:pt x="7156" y="283"/>
                  </a:lnTo>
                  <a:cubicBezTo>
                    <a:pt x="7156" y="203"/>
                    <a:pt x="7129" y="135"/>
                    <a:pt x="7088" y="81"/>
                  </a:cubicBezTo>
                  <a:cubicBezTo>
                    <a:pt x="7034" y="28"/>
                    <a:pt x="6968" y="1"/>
                    <a:pt x="6887" y="1"/>
                  </a:cubicBezTo>
                  <a:cubicBezTo>
                    <a:pt x="6431" y="1"/>
                    <a:pt x="6189" y="95"/>
                    <a:pt x="5960" y="189"/>
                  </a:cubicBezTo>
                  <a:cubicBezTo>
                    <a:pt x="5772" y="269"/>
                    <a:pt x="5598" y="337"/>
                    <a:pt x="5235" y="337"/>
                  </a:cubicBezTo>
                  <a:cubicBezTo>
                    <a:pt x="4874" y="337"/>
                    <a:pt x="4699" y="269"/>
                    <a:pt x="4511" y="189"/>
                  </a:cubicBezTo>
                  <a:cubicBezTo>
                    <a:pt x="4296" y="95"/>
                    <a:pt x="4041" y="1"/>
                    <a:pt x="3585" y="1"/>
                  </a:cubicBezTo>
                  <a:cubicBezTo>
                    <a:pt x="3115" y="1"/>
                    <a:pt x="2873" y="95"/>
                    <a:pt x="2658" y="189"/>
                  </a:cubicBezTo>
                  <a:cubicBezTo>
                    <a:pt x="2457" y="269"/>
                    <a:pt x="2282" y="337"/>
                    <a:pt x="1920" y="337"/>
                  </a:cubicBezTo>
                  <a:cubicBezTo>
                    <a:pt x="1557" y="337"/>
                    <a:pt x="1396" y="269"/>
                    <a:pt x="1195" y="189"/>
                  </a:cubicBezTo>
                  <a:cubicBezTo>
                    <a:pt x="981" y="95"/>
                    <a:pt x="739" y="1"/>
                    <a:pt x="269" y="1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Sottotitolo 2">
            <a:extLst>
              <a:ext uri="{FF2B5EF4-FFF2-40B4-BE49-F238E27FC236}">
                <a16:creationId xmlns:a16="http://schemas.microsoft.com/office/drawing/2014/main" id="{2D34D499-BDFA-4958-A63E-C0E8006C292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t-IT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28"/>
          <p:cNvSpPr txBox="1">
            <a:spLocks noGrp="1"/>
          </p:cNvSpPr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DIVISIONE </a:t>
            </a:r>
            <a:r>
              <a:rPr lang="en" dirty="0">
                <a:solidFill>
                  <a:srgbClr val="823E43"/>
                </a:solidFill>
              </a:rPr>
              <a:t>PROGETTO</a:t>
            </a:r>
            <a:endParaRPr dirty="0">
              <a:solidFill>
                <a:srgbClr val="823E43"/>
              </a:solidFill>
            </a:endParaRPr>
          </a:p>
        </p:txBody>
      </p:sp>
      <p:sp>
        <p:nvSpPr>
          <p:cNvPr id="293" name="Google Shape;293;p28"/>
          <p:cNvSpPr txBox="1">
            <a:spLocks noGrp="1"/>
          </p:cNvSpPr>
          <p:nvPr>
            <p:ph type="title" idx="2"/>
          </p:nvPr>
        </p:nvSpPr>
        <p:spPr>
          <a:xfrm>
            <a:off x="720000" y="1418775"/>
            <a:ext cx="1365600" cy="101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94" name="Google Shape;294;p28"/>
          <p:cNvSpPr txBox="1">
            <a:spLocks noGrp="1"/>
          </p:cNvSpPr>
          <p:nvPr>
            <p:ph type="subTitle" idx="1"/>
          </p:nvPr>
        </p:nvSpPr>
        <p:spPr>
          <a:xfrm>
            <a:off x="2230550" y="1721045"/>
            <a:ext cx="1827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</a:t>
            </a:r>
            <a:r>
              <a:rPr lang="it-IT" dirty="0"/>
              <a:t>l</a:t>
            </a:r>
            <a:r>
              <a:rPr lang="en" dirty="0"/>
              <a:t>i utenti potranno ordinare</a:t>
            </a:r>
            <a:endParaRPr dirty="0"/>
          </a:p>
        </p:txBody>
      </p:sp>
      <p:sp>
        <p:nvSpPr>
          <p:cNvPr id="295" name="Google Shape;295;p28"/>
          <p:cNvSpPr txBox="1">
            <a:spLocks noGrp="1"/>
          </p:cNvSpPr>
          <p:nvPr>
            <p:ph type="subTitle" idx="3"/>
          </p:nvPr>
        </p:nvSpPr>
        <p:spPr>
          <a:xfrm>
            <a:off x="2230550" y="1463275"/>
            <a:ext cx="1827300" cy="31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Telegram</a:t>
            </a:r>
            <a:endParaRPr dirty="0"/>
          </a:p>
        </p:txBody>
      </p:sp>
      <p:sp>
        <p:nvSpPr>
          <p:cNvPr id="296" name="Google Shape;296;p28"/>
          <p:cNvSpPr txBox="1">
            <a:spLocks noGrp="1"/>
          </p:cNvSpPr>
          <p:nvPr>
            <p:ph type="title" idx="4"/>
          </p:nvPr>
        </p:nvSpPr>
        <p:spPr>
          <a:xfrm>
            <a:off x="4740400" y="1418775"/>
            <a:ext cx="1365600" cy="101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97" name="Google Shape;297;p28"/>
          <p:cNvSpPr txBox="1">
            <a:spLocks noGrp="1"/>
          </p:cNvSpPr>
          <p:nvPr>
            <p:ph type="subTitle" idx="5"/>
          </p:nvPr>
        </p:nvSpPr>
        <p:spPr>
          <a:xfrm>
            <a:off x="6291900" y="1813840"/>
            <a:ext cx="1827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Si potrà gestire il database da interfaccia web</a:t>
            </a:r>
            <a:endParaRPr dirty="0"/>
          </a:p>
        </p:txBody>
      </p:sp>
      <p:sp>
        <p:nvSpPr>
          <p:cNvPr id="298" name="Google Shape;298;p28"/>
          <p:cNvSpPr txBox="1">
            <a:spLocks noGrp="1"/>
          </p:cNvSpPr>
          <p:nvPr>
            <p:ph type="subTitle" idx="6"/>
          </p:nvPr>
        </p:nvSpPr>
        <p:spPr>
          <a:xfrm>
            <a:off x="6291900" y="1304125"/>
            <a:ext cx="2802094" cy="31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Client amministrazione</a:t>
            </a:r>
            <a:endParaRPr dirty="0"/>
          </a:p>
        </p:txBody>
      </p:sp>
      <p:sp>
        <p:nvSpPr>
          <p:cNvPr id="299" name="Google Shape;299;p28"/>
          <p:cNvSpPr txBox="1">
            <a:spLocks noGrp="1"/>
          </p:cNvSpPr>
          <p:nvPr>
            <p:ph type="title" idx="7"/>
          </p:nvPr>
        </p:nvSpPr>
        <p:spPr>
          <a:xfrm>
            <a:off x="720000" y="2632825"/>
            <a:ext cx="1365600" cy="101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300" name="Google Shape;300;p28"/>
          <p:cNvSpPr txBox="1">
            <a:spLocks noGrp="1"/>
          </p:cNvSpPr>
          <p:nvPr>
            <p:ph type="subTitle" idx="8"/>
          </p:nvPr>
        </p:nvSpPr>
        <p:spPr>
          <a:xfrm>
            <a:off x="2271500" y="3028350"/>
            <a:ext cx="1827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I gestori del bar potranno vedere gli ordini</a:t>
            </a:r>
            <a:endParaRPr dirty="0"/>
          </a:p>
        </p:txBody>
      </p:sp>
      <p:sp>
        <p:nvSpPr>
          <p:cNvPr id="301" name="Google Shape;301;p28"/>
          <p:cNvSpPr txBox="1">
            <a:spLocks noGrp="1"/>
          </p:cNvSpPr>
          <p:nvPr>
            <p:ph type="subTitle" idx="9"/>
          </p:nvPr>
        </p:nvSpPr>
        <p:spPr>
          <a:xfrm>
            <a:off x="2230550" y="2677325"/>
            <a:ext cx="1827300" cy="31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Client bar</a:t>
            </a:r>
            <a:endParaRPr dirty="0"/>
          </a:p>
        </p:txBody>
      </p:sp>
      <p:sp>
        <p:nvSpPr>
          <p:cNvPr id="302" name="Google Shape;302;p28"/>
          <p:cNvSpPr txBox="1">
            <a:spLocks noGrp="1"/>
          </p:cNvSpPr>
          <p:nvPr>
            <p:ph type="title" idx="13"/>
          </p:nvPr>
        </p:nvSpPr>
        <p:spPr>
          <a:xfrm>
            <a:off x="4740400" y="2632825"/>
            <a:ext cx="1365600" cy="101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303" name="Google Shape;303;p28"/>
          <p:cNvSpPr txBox="1">
            <a:spLocks noGrp="1"/>
          </p:cNvSpPr>
          <p:nvPr>
            <p:ph type="subTitle" idx="14"/>
          </p:nvPr>
        </p:nvSpPr>
        <p:spPr>
          <a:xfrm>
            <a:off x="6291900" y="3023801"/>
            <a:ext cx="201452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dirty="0"/>
              <a:t>Server che riceve le chiamate e esegue le query sul database</a:t>
            </a:r>
            <a:endParaRPr dirty="0"/>
          </a:p>
        </p:txBody>
      </p:sp>
      <p:sp>
        <p:nvSpPr>
          <p:cNvPr id="304" name="Google Shape;304;p28"/>
          <p:cNvSpPr txBox="1">
            <a:spLocks noGrp="1"/>
          </p:cNvSpPr>
          <p:nvPr>
            <p:ph type="subTitle" idx="15"/>
          </p:nvPr>
        </p:nvSpPr>
        <p:spPr>
          <a:xfrm>
            <a:off x="6291900" y="2677325"/>
            <a:ext cx="1827300" cy="31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Server</a:t>
            </a:r>
            <a:endParaRPr dirty="0"/>
          </a:p>
        </p:txBody>
      </p:sp>
      <p:cxnSp>
        <p:nvCxnSpPr>
          <p:cNvPr id="305" name="Google Shape;305;p28"/>
          <p:cNvCxnSpPr/>
          <p:nvPr/>
        </p:nvCxnSpPr>
        <p:spPr>
          <a:xfrm>
            <a:off x="3009700" y="891400"/>
            <a:ext cx="2181600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06" name="Google Shape;306;p28"/>
          <p:cNvPicPr preferRelativeResize="0"/>
          <p:nvPr/>
        </p:nvPicPr>
        <p:blipFill rotWithShape="1">
          <a:blip r:embed="rId3">
            <a:alphaModFix/>
          </a:blip>
          <a:srcRect l="7869" t="46921" r="7869" b="35972"/>
          <a:stretch/>
        </p:blipFill>
        <p:spPr>
          <a:xfrm>
            <a:off x="720000" y="3723650"/>
            <a:ext cx="7704003" cy="8798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7" name="Google Shape;307;p28"/>
          <p:cNvCxnSpPr/>
          <p:nvPr/>
        </p:nvCxnSpPr>
        <p:spPr>
          <a:xfrm>
            <a:off x="814225" y="4476350"/>
            <a:ext cx="7492200" cy="0"/>
          </a:xfrm>
          <a:prstGeom prst="straightConnector1">
            <a:avLst/>
          </a:prstGeom>
          <a:noFill/>
          <a:ln w="19050" cap="flat" cmpd="sng">
            <a:solidFill>
              <a:srgbClr val="FFFAF2"/>
            </a:solidFill>
            <a:prstDash val="dot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29"/>
          <p:cNvSpPr txBox="1">
            <a:spLocks noGrp="1"/>
          </p:cNvSpPr>
          <p:nvPr>
            <p:ph type="title"/>
          </p:nvPr>
        </p:nvSpPr>
        <p:spPr>
          <a:xfrm>
            <a:off x="4571999" y="836200"/>
            <a:ext cx="4429126" cy="185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solidFill>
                  <a:srgbClr val="823E43"/>
                </a:solidFill>
              </a:rPr>
              <a:t>TELEGRAM</a:t>
            </a:r>
            <a:endParaRPr dirty="0">
              <a:solidFill>
                <a:srgbClr val="823E43"/>
              </a:solidFill>
            </a:endParaRPr>
          </a:p>
        </p:txBody>
      </p:sp>
      <p:sp>
        <p:nvSpPr>
          <p:cNvPr id="314" name="Google Shape;314;p29"/>
          <p:cNvSpPr txBox="1">
            <a:spLocks noGrp="1"/>
          </p:cNvSpPr>
          <p:nvPr>
            <p:ph type="subTitle" idx="1"/>
          </p:nvPr>
        </p:nvSpPr>
        <p:spPr>
          <a:xfrm>
            <a:off x="4572000" y="2760400"/>
            <a:ext cx="2807700" cy="159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Qui l’utente potrà ordinare e vedere </a:t>
            </a:r>
            <a:r>
              <a:rPr lang="it-IT" dirty="0"/>
              <a:t>i suoi ordini</a:t>
            </a:r>
            <a:endParaRPr dirty="0"/>
          </a:p>
        </p:txBody>
      </p:sp>
      <p:cxnSp>
        <p:nvCxnSpPr>
          <p:cNvPr id="317" name="Google Shape;317;p29"/>
          <p:cNvCxnSpPr/>
          <p:nvPr/>
        </p:nvCxnSpPr>
        <p:spPr>
          <a:xfrm>
            <a:off x="1995550" y="2927343"/>
            <a:ext cx="732600" cy="0"/>
          </a:xfrm>
          <a:prstGeom prst="straightConnector1">
            <a:avLst/>
          </a:prstGeom>
          <a:noFill/>
          <a:ln w="19050" cap="flat" cmpd="sng">
            <a:solidFill>
              <a:srgbClr val="FFFAF2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318" name="Google Shape;318;p29"/>
          <p:cNvSpPr/>
          <p:nvPr/>
        </p:nvSpPr>
        <p:spPr>
          <a:xfrm>
            <a:off x="2263437" y="3193993"/>
            <a:ext cx="349725" cy="348275"/>
          </a:xfrm>
          <a:custGeom>
            <a:avLst/>
            <a:gdLst/>
            <a:ahLst/>
            <a:cxnLst/>
            <a:rect l="l" t="t" r="r" b="b"/>
            <a:pathLst>
              <a:path w="13989" h="13931" extrusionOk="0">
                <a:moveTo>
                  <a:pt x="3679" y="1"/>
                </a:moveTo>
                <a:cubicBezTo>
                  <a:pt x="2237" y="1"/>
                  <a:pt x="989" y="473"/>
                  <a:pt x="81" y="1380"/>
                </a:cubicBezTo>
                <a:cubicBezTo>
                  <a:pt x="28" y="1420"/>
                  <a:pt x="1" y="1487"/>
                  <a:pt x="1" y="1554"/>
                </a:cubicBezTo>
                <a:cubicBezTo>
                  <a:pt x="1" y="1621"/>
                  <a:pt x="28" y="1688"/>
                  <a:pt x="81" y="1742"/>
                </a:cubicBezTo>
                <a:lnTo>
                  <a:pt x="12190" y="13850"/>
                </a:lnTo>
                <a:cubicBezTo>
                  <a:pt x="12243" y="13904"/>
                  <a:pt x="12311" y="13930"/>
                  <a:pt x="12378" y="13930"/>
                </a:cubicBezTo>
                <a:cubicBezTo>
                  <a:pt x="12445" y="13930"/>
                  <a:pt x="12512" y="13904"/>
                  <a:pt x="12566" y="13850"/>
                </a:cubicBezTo>
                <a:cubicBezTo>
                  <a:pt x="13183" y="13232"/>
                  <a:pt x="13600" y="12441"/>
                  <a:pt x="13801" y="11514"/>
                </a:cubicBezTo>
                <a:cubicBezTo>
                  <a:pt x="13988" y="10642"/>
                  <a:pt x="13976" y="9676"/>
                  <a:pt x="13761" y="8642"/>
                </a:cubicBezTo>
                <a:cubicBezTo>
                  <a:pt x="13738" y="8528"/>
                  <a:pt x="13630" y="8444"/>
                  <a:pt x="13516" y="8444"/>
                </a:cubicBezTo>
                <a:cubicBezTo>
                  <a:pt x="13494" y="8444"/>
                  <a:pt x="13473" y="8447"/>
                  <a:pt x="13452" y="8454"/>
                </a:cubicBezTo>
                <a:cubicBezTo>
                  <a:pt x="13304" y="8480"/>
                  <a:pt x="13224" y="8615"/>
                  <a:pt x="13251" y="8763"/>
                </a:cubicBezTo>
                <a:cubicBezTo>
                  <a:pt x="13653" y="10601"/>
                  <a:pt x="13331" y="12199"/>
                  <a:pt x="12365" y="13300"/>
                </a:cubicBezTo>
                <a:lnTo>
                  <a:pt x="632" y="1568"/>
                </a:lnTo>
                <a:cubicBezTo>
                  <a:pt x="1441" y="860"/>
                  <a:pt x="2509" y="520"/>
                  <a:pt x="3692" y="520"/>
                </a:cubicBezTo>
                <a:cubicBezTo>
                  <a:pt x="5807" y="520"/>
                  <a:pt x="8288" y="1607"/>
                  <a:pt x="10310" y="3621"/>
                </a:cubicBezTo>
                <a:cubicBezTo>
                  <a:pt x="11545" y="4856"/>
                  <a:pt x="12472" y="6293"/>
                  <a:pt x="12982" y="7782"/>
                </a:cubicBezTo>
                <a:cubicBezTo>
                  <a:pt x="13013" y="7888"/>
                  <a:pt x="13112" y="7960"/>
                  <a:pt x="13218" y="7960"/>
                </a:cubicBezTo>
                <a:cubicBezTo>
                  <a:pt x="13246" y="7960"/>
                  <a:pt x="13276" y="7955"/>
                  <a:pt x="13304" y="7943"/>
                </a:cubicBezTo>
                <a:cubicBezTo>
                  <a:pt x="13439" y="7904"/>
                  <a:pt x="13519" y="7756"/>
                  <a:pt x="13465" y="7621"/>
                </a:cubicBezTo>
                <a:cubicBezTo>
                  <a:pt x="12929" y="6051"/>
                  <a:pt x="11962" y="4548"/>
                  <a:pt x="10673" y="3259"/>
                </a:cubicBezTo>
                <a:cubicBezTo>
                  <a:pt x="9022" y="1607"/>
                  <a:pt x="7022" y="494"/>
                  <a:pt x="5035" y="131"/>
                </a:cubicBezTo>
                <a:cubicBezTo>
                  <a:pt x="4568" y="44"/>
                  <a:pt x="4115" y="1"/>
                  <a:pt x="3679" y="1"/>
                </a:cubicBezTo>
                <a:close/>
              </a:path>
            </a:pathLst>
          </a:custGeom>
          <a:solidFill>
            <a:srgbClr val="FFFA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AF2"/>
              </a:solidFill>
            </a:endParaRPr>
          </a:p>
        </p:txBody>
      </p:sp>
      <p:sp>
        <p:nvSpPr>
          <p:cNvPr id="319" name="Google Shape;319;p29"/>
          <p:cNvSpPr/>
          <p:nvPr/>
        </p:nvSpPr>
        <p:spPr>
          <a:xfrm>
            <a:off x="2200712" y="3250868"/>
            <a:ext cx="354725" cy="348125"/>
          </a:xfrm>
          <a:custGeom>
            <a:avLst/>
            <a:gdLst/>
            <a:ahLst/>
            <a:cxnLst/>
            <a:rect l="l" t="t" r="r" b="b"/>
            <a:pathLst>
              <a:path w="14189" h="13925" extrusionOk="0">
                <a:moveTo>
                  <a:pt x="1799" y="635"/>
                </a:moveTo>
                <a:lnTo>
                  <a:pt x="13544" y="12367"/>
                </a:lnTo>
                <a:cubicBezTo>
                  <a:pt x="12753" y="13052"/>
                  <a:pt x="11706" y="13415"/>
                  <a:pt x="10484" y="13415"/>
                </a:cubicBezTo>
                <a:cubicBezTo>
                  <a:pt x="8282" y="13415"/>
                  <a:pt x="5812" y="12246"/>
                  <a:pt x="3866" y="10300"/>
                </a:cubicBezTo>
                <a:cubicBezTo>
                  <a:pt x="2282" y="8729"/>
                  <a:pt x="1221" y="6823"/>
                  <a:pt x="872" y="4931"/>
                </a:cubicBezTo>
                <a:cubicBezTo>
                  <a:pt x="550" y="3198"/>
                  <a:pt x="886" y="1682"/>
                  <a:pt x="1799" y="635"/>
                </a:cubicBezTo>
                <a:close/>
                <a:moveTo>
                  <a:pt x="1797" y="0"/>
                </a:moveTo>
                <a:cubicBezTo>
                  <a:pt x="1732" y="0"/>
                  <a:pt x="1665" y="24"/>
                  <a:pt x="1611" y="71"/>
                </a:cubicBezTo>
                <a:cubicBezTo>
                  <a:pt x="443" y="1253"/>
                  <a:pt x="0" y="3011"/>
                  <a:pt x="362" y="5024"/>
                </a:cubicBezTo>
                <a:cubicBezTo>
                  <a:pt x="725" y="7011"/>
                  <a:pt x="1839" y="9012"/>
                  <a:pt x="3503" y="10676"/>
                </a:cubicBezTo>
                <a:cubicBezTo>
                  <a:pt x="5544" y="12716"/>
                  <a:pt x="8148" y="13925"/>
                  <a:pt x="10484" y="13925"/>
                </a:cubicBezTo>
                <a:cubicBezTo>
                  <a:pt x="11947" y="13925"/>
                  <a:pt x="13195" y="13454"/>
                  <a:pt x="14095" y="12555"/>
                </a:cubicBezTo>
                <a:cubicBezTo>
                  <a:pt x="14189" y="12448"/>
                  <a:pt x="14189" y="12287"/>
                  <a:pt x="14095" y="12192"/>
                </a:cubicBezTo>
                <a:lnTo>
                  <a:pt x="1973" y="71"/>
                </a:lnTo>
                <a:cubicBezTo>
                  <a:pt x="1926" y="24"/>
                  <a:pt x="1863" y="0"/>
                  <a:pt x="1797" y="0"/>
                </a:cubicBezTo>
                <a:close/>
              </a:path>
            </a:pathLst>
          </a:custGeom>
          <a:solidFill>
            <a:srgbClr val="FFFA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AF2"/>
              </a:solidFill>
            </a:endParaRPr>
          </a:p>
        </p:txBody>
      </p:sp>
      <p:sp>
        <p:nvSpPr>
          <p:cNvPr id="320" name="Google Shape;320;p29"/>
          <p:cNvSpPr/>
          <p:nvPr/>
        </p:nvSpPr>
        <p:spPr>
          <a:xfrm>
            <a:off x="2465462" y="3539243"/>
            <a:ext cx="13150" cy="12775"/>
          </a:xfrm>
          <a:custGeom>
            <a:avLst/>
            <a:gdLst/>
            <a:ahLst/>
            <a:cxnLst/>
            <a:rect l="l" t="t" r="r" b="b"/>
            <a:pathLst>
              <a:path w="526" h="511" extrusionOk="0">
                <a:moveTo>
                  <a:pt x="257" y="0"/>
                </a:moveTo>
                <a:cubicBezTo>
                  <a:pt x="122" y="0"/>
                  <a:pt x="1" y="120"/>
                  <a:pt x="1" y="255"/>
                </a:cubicBezTo>
                <a:cubicBezTo>
                  <a:pt x="1" y="403"/>
                  <a:pt x="122" y="510"/>
                  <a:pt x="257" y="510"/>
                </a:cubicBezTo>
                <a:cubicBezTo>
                  <a:pt x="404" y="510"/>
                  <a:pt x="525" y="403"/>
                  <a:pt x="525" y="255"/>
                </a:cubicBezTo>
                <a:cubicBezTo>
                  <a:pt x="525" y="120"/>
                  <a:pt x="404" y="0"/>
                  <a:pt x="257" y="0"/>
                </a:cubicBezTo>
                <a:close/>
              </a:path>
            </a:pathLst>
          </a:custGeom>
          <a:solidFill>
            <a:srgbClr val="FFFA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AF2"/>
              </a:solidFill>
            </a:endParaRPr>
          </a:p>
        </p:txBody>
      </p:sp>
      <p:sp>
        <p:nvSpPr>
          <p:cNvPr id="321" name="Google Shape;321;p29"/>
          <p:cNvSpPr/>
          <p:nvPr/>
        </p:nvSpPr>
        <p:spPr>
          <a:xfrm>
            <a:off x="2428912" y="3539243"/>
            <a:ext cx="13100" cy="12775"/>
          </a:xfrm>
          <a:custGeom>
            <a:avLst/>
            <a:gdLst/>
            <a:ahLst/>
            <a:cxnLst/>
            <a:rect l="l" t="t" r="r" b="b"/>
            <a:pathLst>
              <a:path w="524" h="511" extrusionOk="0">
                <a:moveTo>
                  <a:pt x="255" y="0"/>
                </a:moveTo>
                <a:cubicBezTo>
                  <a:pt x="121" y="0"/>
                  <a:pt x="0" y="120"/>
                  <a:pt x="0" y="255"/>
                </a:cubicBezTo>
                <a:cubicBezTo>
                  <a:pt x="0" y="403"/>
                  <a:pt x="121" y="510"/>
                  <a:pt x="255" y="510"/>
                </a:cubicBezTo>
                <a:cubicBezTo>
                  <a:pt x="403" y="510"/>
                  <a:pt x="523" y="403"/>
                  <a:pt x="523" y="255"/>
                </a:cubicBezTo>
                <a:cubicBezTo>
                  <a:pt x="523" y="120"/>
                  <a:pt x="403" y="0"/>
                  <a:pt x="255" y="0"/>
                </a:cubicBezTo>
                <a:close/>
              </a:path>
            </a:pathLst>
          </a:custGeom>
          <a:solidFill>
            <a:srgbClr val="FFFA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AF2"/>
              </a:solidFill>
            </a:endParaRPr>
          </a:p>
        </p:txBody>
      </p:sp>
      <p:sp>
        <p:nvSpPr>
          <p:cNvPr id="322" name="Google Shape;322;p29"/>
          <p:cNvSpPr/>
          <p:nvPr/>
        </p:nvSpPr>
        <p:spPr>
          <a:xfrm>
            <a:off x="2376562" y="3240868"/>
            <a:ext cx="13100" cy="13125"/>
          </a:xfrm>
          <a:custGeom>
            <a:avLst/>
            <a:gdLst/>
            <a:ahLst/>
            <a:cxnLst/>
            <a:rect l="l" t="t" r="r" b="b"/>
            <a:pathLst>
              <a:path w="524" h="525" extrusionOk="0">
                <a:moveTo>
                  <a:pt x="255" y="1"/>
                </a:moveTo>
                <a:cubicBezTo>
                  <a:pt x="120" y="1"/>
                  <a:pt x="0" y="122"/>
                  <a:pt x="0" y="269"/>
                </a:cubicBezTo>
                <a:cubicBezTo>
                  <a:pt x="0" y="404"/>
                  <a:pt x="120" y="525"/>
                  <a:pt x="255" y="525"/>
                </a:cubicBezTo>
                <a:cubicBezTo>
                  <a:pt x="403" y="525"/>
                  <a:pt x="523" y="404"/>
                  <a:pt x="523" y="269"/>
                </a:cubicBezTo>
                <a:cubicBezTo>
                  <a:pt x="523" y="122"/>
                  <a:pt x="403" y="1"/>
                  <a:pt x="255" y="1"/>
                </a:cubicBezTo>
                <a:close/>
              </a:path>
            </a:pathLst>
          </a:custGeom>
          <a:solidFill>
            <a:srgbClr val="FFFA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AF2"/>
              </a:solidFill>
            </a:endParaRPr>
          </a:p>
        </p:txBody>
      </p:sp>
      <p:cxnSp>
        <p:nvCxnSpPr>
          <p:cNvPr id="323" name="Google Shape;323;p29"/>
          <p:cNvCxnSpPr/>
          <p:nvPr/>
        </p:nvCxnSpPr>
        <p:spPr>
          <a:xfrm>
            <a:off x="4719400" y="2608000"/>
            <a:ext cx="952500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" name="Immagine 4">
            <a:extLst>
              <a:ext uri="{FF2B5EF4-FFF2-40B4-BE49-F238E27FC236}">
                <a16:creationId xmlns:a16="http://schemas.microsoft.com/office/drawing/2014/main" id="{01DA401A-3AF7-4135-86B0-123F201C6C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168" y="525474"/>
            <a:ext cx="3120538" cy="823134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4CB9B5FF-CC94-4D92-BB59-97C6195045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168" y="1513900"/>
            <a:ext cx="3120538" cy="1656656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65D66F4B-07B2-4F3B-A789-2666B6BED8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3168" y="3368130"/>
            <a:ext cx="3120538" cy="104222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29"/>
          <p:cNvSpPr txBox="1">
            <a:spLocks noGrp="1"/>
          </p:cNvSpPr>
          <p:nvPr>
            <p:ph type="title"/>
          </p:nvPr>
        </p:nvSpPr>
        <p:spPr>
          <a:xfrm>
            <a:off x="2108359" y="174739"/>
            <a:ext cx="5222082" cy="118903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solidFill>
                  <a:srgbClr val="823E43"/>
                </a:solidFill>
              </a:rPr>
              <a:t>CLIENT BAR</a:t>
            </a:r>
            <a:endParaRPr dirty="0">
              <a:solidFill>
                <a:srgbClr val="823E43"/>
              </a:solidFill>
            </a:endParaRPr>
          </a:p>
        </p:txBody>
      </p:sp>
      <p:cxnSp>
        <p:nvCxnSpPr>
          <p:cNvPr id="317" name="Google Shape;317;p29"/>
          <p:cNvCxnSpPr/>
          <p:nvPr/>
        </p:nvCxnSpPr>
        <p:spPr>
          <a:xfrm>
            <a:off x="1995550" y="2927343"/>
            <a:ext cx="732600" cy="0"/>
          </a:xfrm>
          <a:prstGeom prst="straightConnector1">
            <a:avLst/>
          </a:prstGeom>
          <a:noFill/>
          <a:ln w="19050" cap="flat" cmpd="sng">
            <a:solidFill>
              <a:srgbClr val="FFFAF2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318" name="Google Shape;318;p29"/>
          <p:cNvSpPr/>
          <p:nvPr/>
        </p:nvSpPr>
        <p:spPr>
          <a:xfrm>
            <a:off x="2263437" y="3193993"/>
            <a:ext cx="349725" cy="348275"/>
          </a:xfrm>
          <a:custGeom>
            <a:avLst/>
            <a:gdLst/>
            <a:ahLst/>
            <a:cxnLst/>
            <a:rect l="l" t="t" r="r" b="b"/>
            <a:pathLst>
              <a:path w="13989" h="13931" extrusionOk="0">
                <a:moveTo>
                  <a:pt x="3679" y="1"/>
                </a:moveTo>
                <a:cubicBezTo>
                  <a:pt x="2237" y="1"/>
                  <a:pt x="989" y="473"/>
                  <a:pt x="81" y="1380"/>
                </a:cubicBezTo>
                <a:cubicBezTo>
                  <a:pt x="28" y="1420"/>
                  <a:pt x="1" y="1487"/>
                  <a:pt x="1" y="1554"/>
                </a:cubicBezTo>
                <a:cubicBezTo>
                  <a:pt x="1" y="1621"/>
                  <a:pt x="28" y="1688"/>
                  <a:pt x="81" y="1742"/>
                </a:cubicBezTo>
                <a:lnTo>
                  <a:pt x="12190" y="13850"/>
                </a:lnTo>
                <a:cubicBezTo>
                  <a:pt x="12243" y="13904"/>
                  <a:pt x="12311" y="13930"/>
                  <a:pt x="12378" y="13930"/>
                </a:cubicBezTo>
                <a:cubicBezTo>
                  <a:pt x="12445" y="13930"/>
                  <a:pt x="12512" y="13904"/>
                  <a:pt x="12566" y="13850"/>
                </a:cubicBezTo>
                <a:cubicBezTo>
                  <a:pt x="13183" y="13232"/>
                  <a:pt x="13600" y="12441"/>
                  <a:pt x="13801" y="11514"/>
                </a:cubicBezTo>
                <a:cubicBezTo>
                  <a:pt x="13988" y="10642"/>
                  <a:pt x="13976" y="9676"/>
                  <a:pt x="13761" y="8642"/>
                </a:cubicBezTo>
                <a:cubicBezTo>
                  <a:pt x="13738" y="8528"/>
                  <a:pt x="13630" y="8444"/>
                  <a:pt x="13516" y="8444"/>
                </a:cubicBezTo>
                <a:cubicBezTo>
                  <a:pt x="13494" y="8444"/>
                  <a:pt x="13473" y="8447"/>
                  <a:pt x="13452" y="8454"/>
                </a:cubicBezTo>
                <a:cubicBezTo>
                  <a:pt x="13304" y="8480"/>
                  <a:pt x="13224" y="8615"/>
                  <a:pt x="13251" y="8763"/>
                </a:cubicBezTo>
                <a:cubicBezTo>
                  <a:pt x="13653" y="10601"/>
                  <a:pt x="13331" y="12199"/>
                  <a:pt x="12365" y="13300"/>
                </a:cubicBezTo>
                <a:lnTo>
                  <a:pt x="632" y="1568"/>
                </a:lnTo>
                <a:cubicBezTo>
                  <a:pt x="1441" y="860"/>
                  <a:pt x="2509" y="520"/>
                  <a:pt x="3692" y="520"/>
                </a:cubicBezTo>
                <a:cubicBezTo>
                  <a:pt x="5807" y="520"/>
                  <a:pt x="8288" y="1607"/>
                  <a:pt x="10310" y="3621"/>
                </a:cubicBezTo>
                <a:cubicBezTo>
                  <a:pt x="11545" y="4856"/>
                  <a:pt x="12472" y="6293"/>
                  <a:pt x="12982" y="7782"/>
                </a:cubicBezTo>
                <a:cubicBezTo>
                  <a:pt x="13013" y="7888"/>
                  <a:pt x="13112" y="7960"/>
                  <a:pt x="13218" y="7960"/>
                </a:cubicBezTo>
                <a:cubicBezTo>
                  <a:pt x="13246" y="7960"/>
                  <a:pt x="13276" y="7955"/>
                  <a:pt x="13304" y="7943"/>
                </a:cubicBezTo>
                <a:cubicBezTo>
                  <a:pt x="13439" y="7904"/>
                  <a:pt x="13519" y="7756"/>
                  <a:pt x="13465" y="7621"/>
                </a:cubicBezTo>
                <a:cubicBezTo>
                  <a:pt x="12929" y="6051"/>
                  <a:pt x="11962" y="4548"/>
                  <a:pt x="10673" y="3259"/>
                </a:cubicBezTo>
                <a:cubicBezTo>
                  <a:pt x="9022" y="1607"/>
                  <a:pt x="7022" y="494"/>
                  <a:pt x="5035" y="131"/>
                </a:cubicBezTo>
                <a:cubicBezTo>
                  <a:pt x="4568" y="44"/>
                  <a:pt x="4115" y="1"/>
                  <a:pt x="3679" y="1"/>
                </a:cubicBezTo>
                <a:close/>
              </a:path>
            </a:pathLst>
          </a:custGeom>
          <a:solidFill>
            <a:srgbClr val="FFFA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AF2"/>
              </a:solidFill>
            </a:endParaRPr>
          </a:p>
        </p:txBody>
      </p:sp>
      <p:sp>
        <p:nvSpPr>
          <p:cNvPr id="319" name="Google Shape;319;p29"/>
          <p:cNvSpPr/>
          <p:nvPr/>
        </p:nvSpPr>
        <p:spPr>
          <a:xfrm>
            <a:off x="2200712" y="3250868"/>
            <a:ext cx="354725" cy="348125"/>
          </a:xfrm>
          <a:custGeom>
            <a:avLst/>
            <a:gdLst/>
            <a:ahLst/>
            <a:cxnLst/>
            <a:rect l="l" t="t" r="r" b="b"/>
            <a:pathLst>
              <a:path w="14189" h="13925" extrusionOk="0">
                <a:moveTo>
                  <a:pt x="1799" y="635"/>
                </a:moveTo>
                <a:lnTo>
                  <a:pt x="13544" y="12367"/>
                </a:lnTo>
                <a:cubicBezTo>
                  <a:pt x="12753" y="13052"/>
                  <a:pt x="11706" y="13415"/>
                  <a:pt x="10484" y="13415"/>
                </a:cubicBezTo>
                <a:cubicBezTo>
                  <a:pt x="8282" y="13415"/>
                  <a:pt x="5812" y="12246"/>
                  <a:pt x="3866" y="10300"/>
                </a:cubicBezTo>
                <a:cubicBezTo>
                  <a:pt x="2282" y="8729"/>
                  <a:pt x="1221" y="6823"/>
                  <a:pt x="872" y="4931"/>
                </a:cubicBezTo>
                <a:cubicBezTo>
                  <a:pt x="550" y="3198"/>
                  <a:pt x="886" y="1682"/>
                  <a:pt x="1799" y="635"/>
                </a:cubicBezTo>
                <a:close/>
                <a:moveTo>
                  <a:pt x="1797" y="0"/>
                </a:moveTo>
                <a:cubicBezTo>
                  <a:pt x="1732" y="0"/>
                  <a:pt x="1665" y="24"/>
                  <a:pt x="1611" y="71"/>
                </a:cubicBezTo>
                <a:cubicBezTo>
                  <a:pt x="443" y="1253"/>
                  <a:pt x="0" y="3011"/>
                  <a:pt x="362" y="5024"/>
                </a:cubicBezTo>
                <a:cubicBezTo>
                  <a:pt x="725" y="7011"/>
                  <a:pt x="1839" y="9012"/>
                  <a:pt x="3503" y="10676"/>
                </a:cubicBezTo>
                <a:cubicBezTo>
                  <a:pt x="5544" y="12716"/>
                  <a:pt x="8148" y="13925"/>
                  <a:pt x="10484" y="13925"/>
                </a:cubicBezTo>
                <a:cubicBezTo>
                  <a:pt x="11947" y="13925"/>
                  <a:pt x="13195" y="13454"/>
                  <a:pt x="14095" y="12555"/>
                </a:cubicBezTo>
                <a:cubicBezTo>
                  <a:pt x="14189" y="12448"/>
                  <a:pt x="14189" y="12287"/>
                  <a:pt x="14095" y="12192"/>
                </a:cubicBezTo>
                <a:lnTo>
                  <a:pt x="1973" y="71"/>
                </a:lnTo>
                <a:cubicBezTo>
                  <a:pt x="1926" y="24"/>
                  <a:pt x="1863" y="0"/>
                  <a:pt x="1797" y="0"/>
                </a:cubicBezTo>
                <a:close/>
              </a:path>
            </a:pathLst>
          </a:custGeom>
          <a:solidFill>
            <a:srgbClr val="FFFA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AF2"/>
              </a:solidFill>
            </a:endParaRPr>
          </a:p>
        </p:txBody>
      </p:sp>
      <p:sp>
        <p:nvSpPr>
          <p:cNvPr id="320" name="Google Shape;320;p29"/>
          <p:cNvSpPr/>
          <p:nvPr/>
        </p:nvSpPr>
        <p:spPr>
          <a:xfrm>
            <a:off x="2465462" y="3539243"/>
            <a:ext cx="13150" cy="12775"/>
          </a:xfrm>
          <a:custGeom>
            <a:avLst/>
            <a:gdLst/>
            <a:ahLst/>
            <a:cxnLst/>
            <a:rect l="l" t="t" r="r" b="b"/>
            <a:pathLst>
              <a:path w="526" h="511" extrusionOk="0">
                <a:moveTo>
                  <a:pt x="257" y="0"/>
                </a:moveTo>
                <a:cubicBezTo>
                  <a:pt x="122" y="0"/>
                  <a:pt x="1" y="120"/>
                  <a:pt x="1" y="255"/>
                </a:cubicBezTo>
                <a:cubicBezTo>
                  <a:pt x="1" y="403"/>
                  <a:pt x="122" y="510"/>
                  <a:pt x="257" y="510"/>
                </a:cubicBezTo>
                <a:cubicBezTo>
                  <a:pt x="404" y="510"/>
                  <a:pt x="525" y="403"/>
                  <a:pt x="525" y="255"/>
                </a:cubicBezTo>
                <a:cubicBezTo>
                  <a:pt x="525" y="120"/>
                  <a:pt x="404" y="0"/>
                  <a:pt x="257" y="0"/>
                </a:cubicBezTo>
                <a:close/>
              </a:path>
            </a:pathLst>
          </a:custGeom>
          <a:solidFill>
            <a:srgbClr val="FFFA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AF2"/>
              </a:solidFill>
            </a:endParaRPr>
          </a:p>
        </p:txBody>
      </p:sp>
      <p:sp>
        <p:nvSpPr>
          <p:cNvPr id="321" name="Google Shape;321;p29"/>
          <p:cNvSpPr/>
          <p:nvPr/>
        </p:nvSpPr>
        <p:spPr>
          <a:xfrm>
            <a:off x="2428912" y="3539243"/>
            <a:ext cx="13100" cy="12775"/>
          </a:xfrm>
          <a:custGeom>
            <a:avLst/>
            <a:gdLst/>
            <a:ahLst/>
            <a:cxnLst/>
            <a:rect l="l" t="t" r="r" b="b"/>
            <a:pathLst>
              <a:path w="524" h="511" extrusionOk="0">
                <a:moveTo>
                  <a:pt x="255" y="0"/>
                </a:moveTo>
                <a:cubicBezTo>
                  <a:pt x="121" y="0"/>
                  <a:pt x="0" y="120"/>
                  <a:pt x="0" y="255"/>
                </a:cubicBezTo>
                <a:cubicBezTo>
                  <a:pt x="0" y="403"/>
                  <a:pt x="121" y="510"/>
                  <a:pt x="255" y="510"/>
                </a:cubicBezTo>
                <a:cubicBezTo>
                  <a:pt x="403" y="510"/>
                  <a:pt x="523" y="403"/>
                  <a:pt x="523" y="255"/>
                </a:cubicBezTo>
                <a:cubicBezTo>
                  <a:pt x="523" y="120"/>
                  <a:pt x="403" y="0"/>
                  <a:pt x="255" y="0"/>
                </a:cubicBezTo>
                <a:close/>
              </a:path>
            </a:pathLst>
          </a:custGeom>
          <a:solidFill>
            <a:srgbClr val="FFFA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AF2"/>
              </a:solidFill>
            </a:endParaRPr>
          </a:p>
        </p:txBody>
      </p:sp>
      <p:sp>
        <p:nvSpPr>
          <p:cNvPr id="322" name="Google Shape;322;p29"/>
          <p:cNvSpPr/>
          <p:nvPr/>
        </p:nvSpPr>
        <p:spPr>
          <a:xfrm>
            <a:off x="2376562" y="3240868"/>
            <a:ext cx="13100" cy="13125"/>
          </a:xfrm>
          <a:custGeom>
            <a:avLst/>
            <a:gdLst/>
            <a:ahLst/>
            <a:cxnLst/>
            <a:rect l="l" t="t" r="r" b="b"/>
            <a:pathLst>
              <a:path w="524" h="525" extrusionOk="0">
                <a:moveTo>
                  <a:pt x="255" y="1"/>
                </a:moveTo>
                <a:cubicBezTo>
                  <a:pt x="120" y="1"/>
                  <a:pt x="0" y="122"/>
                  <a:pt x="0" y="269"/>
                </a:cubicBezTo>
                <a:cubicBezTo>
                  <a:pt x="0" y="404"/>
                  <a:pt x="120" y="525"/>
                  <a:pt x="255" y="525"/>
                </a:cubicBezTo>
                <a:cubicBezTo>
                  <a:pt x="403" y="525"/>
                  <a:pt x="523" y="404"/>
                  <a:pt x="523" y="269"/>
                </a:cubicBezTo>
                <a:cubicBezTo>
                  <a:pt x="523" y="122"/>
                  <a:pt x="403" y="1"/>
                  <a:pt x="255" y="1"/>
                </a:cubicBezTo>
                <a:close/>
              </a:path>
            </a:pathLst>
          </a:custGeom>
          <a:solidFill>
            <a:srgbClr val="FFFA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AF2"/>
              </a:solidFill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C32B0744-5561-41B8-AC08-271A80B090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556" y="1363770"/>
            <a:ext cx="6880563" cy="3396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893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29"/>
          <p:cNvSpPr txBox="1">
            <a:spLocks noGrp="1"/>
          </p:cNvSpPr>
          <p:nvPr>
            <p:ph type="title"/>
          </p:nvPr>
        </p:nvSpPr>
        <p:spPr>
          <a:xfrm>
            <a:off x="429101" y="174739"/>
            <a:ext cx="8285798" cy="118903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4000" dirty="0">
                <a:solidFill>
                  <a:srgbClr val="823E43"/>
                </a:solidFill>
              </a:rPr>
              <a:t>CLIENT AMMINISTRAZIONE</a:t>
            </a:r>
            <a:endParaRPr sz="4000" dirty="0">
              <a:solidFill>
                <a:srgbClr val="823E43"/>
              </a:solidFill>
            </a:endParaRPr>
          </a:p>
        </p:txBody>
      </p:sp>
      <p:cxnSp>
        <p:nvCxnSpPr>
          <p:cNvPr id="317" name="Google Shape;317;p29"/>
          <p:cNvCxnSpPr/>
          <p:nvPr/>
        </p:nvCxnSpPr>
        <p:spPr>
          <a:xfrm>
            <a:off x="1995550" y="2927343"/>
            <a:ext cx="732600" cy="0"/>
          </a:xfrm>
          <a:prstGeom prst="straightConnector1">
            <a:avLst/>
          </a:prstGeom>
          <a:noFill/>
          <a:ln w="19050" cap="flat" cmpd="sng">
            <a:solidFill>
              <a:srgbClr val="FFFAF2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318" name="Google Shape;318;p29"/>
          <p:cNvSpPr/>
          <p:nvPr/>
        </p:nvSpPr>
        <p:spPr>
          <a:xfrm>
            <a:off x="2263437" y="3193993"/>
            <a:ext cx="349725" cy="348275"/>
          </a:xfrm>
          <a:custGeom>
            <a:avLst/>
            <a:gdLst/>
            <a:ahLst/>
            <a:cxnLst/>
            <a:rect l="l" t="t" r="r" b="b"/>
            <a:pathLst>
              <a:path w="13989" h="13931" extrusionOk="0">
                <a:moveTo>
                  <a:pt x="3679" y="1"/>
                </a:moveTo>
                <a:cubicBezTo>
                  <a:pt x="2237" y="1"/>
                  <a:pt x="989" y="473"/>
                  <a:pt x="81" y="1380"/>
                </a:cubicBezTo>
                <a:cubicBezTo>
                  <a:pt x="28" y="1420"/>
                  <a:pt x="1" y="1487"/>
                  <a:pt x="1" y="1554"/>
                </a:cubicBezTo>
                <a:cubicBezTo>
                  <a:pt x="1" y="1621"/>
                  <a:pt x="28" y="1688"/>
                  <a:pt x="81" y="1742"/>
                </a:cubicBezTo>
                <a:lnTo>
                  <a:pt x="12190" y="13850"/>
                </a:lnTo>
                <a:cubicBezTo>
                  <a:pt x="12243" y="13904"/>
                  <a:pt x="12311" y="13930"/>
                  <a:pt x="12378" y="13930"/>
                </a:cubicBezTo>
                <a:cubicBezTo>
                  <a:pt x="12445" y="13930"/>
                  <a:pt x="12512" y="13904"/>
                  <a:pt x="12566" y="13850"/>
                </a:cubicBezTo>
                <a:cubicBezTo>
                  <a:pt x="13183" y="13232"/>
                  <a:pt x="13600" y="12441"/>
                  <a:pt x="13801" y="11514"/>
                </a:cubicBezTo>
                <a:cubicBezTo>
                  <a:pt x="13988" y="10642"/>
                  <a:pt x="13976" y="9676"/>
                  <a:pt x="13761" y="8642"/>
                </a:cubicBezTo>
                <a:cubicBezTo>
                  <a:pt x="13738" y="8528"/>
                  <a:pt x="13630" y="8444"/>
                  <a:pt x="13516" y="8444"/>
                </a:cubicBezTo>
                <a:cubicBezTo>
                  <a:pt x="13494" y="8444"/>
                  <a:pt x="13473" y="8447"/>
                  <a:pt x="13452" y="8454"/>
                </a:cubicBezTo>
                <a:cubicBezTo>
                  <a:pt x="13304" y="8480"/>
                  <a:pt x="13224" y="8615"/>
                  <a:pt x="13251" y="8763"/>
                </a:cubicBezTo>
                <a:cubicBezTo>
                  <a:pt x="13653" y="10601"/>
                  <a:pt x="13331" y="12199"/>
                  <a:pt x="12365" y="13300"/>
                </a:cubicBezTo>
                <a:lnTo>
                  <a:pt x="632" y="1568"/>
                </a:lnTo>
                <a:cubicBezTo>
                  <a:pt x="1441" y="860"/>
                  <a:pt x="2509" y="520"/>
                  <a:pt x="3692" y="520"/>
                </a:cubicBezTo>
                <a:cubicBezTo>
                  <a:pt x="5807" y="520"/>
                  <a:pt x="8288" y="1607"/>
                  <a:pt x="10310" y="3621"/>
                </a:cubicBezTo>
                <a:cubicBezTo>
                  <a:pt x="11545" y="4856"/>
                  <a:pt x="12472" y="6293"/>
                  <a:pt x="12982" y="7782"/>
                </a:cubicBezTo>
                <a:cubicBezTo>
                  <a:pt x="13013" y="7888"/>
                  <a:pt x="13112" y="7960"/>
                  <a:pt x="13218" y="7960"/>
                </a:cubicBezTo>
                <a:cubicBezTo>
                  <a:pt x="13246" y="7960"/>
                  <a:pt x="13276" y="7955"/>
                  <a:pt x="13304" y="7943"/>
                </a:cubicBezTo>
                <a:cubicBezTo>
                  <a:pt x="13439" y="7904"/>
                  <a:pt x="13519" y="7756"/>
                  <a:pt x="13465" y="7621"/>
                </a:cubicBezTo>
                <a:cubicBezTo>
                  <a:pt x="12929" y="6051"/>
                  <a:pt x="11962" y="4548"/>
                  <a:pt x="10673" y="3259"/>
                </a:cubicBezTo>
                <a:cubicBezTo>
                  <a:pt x="9022" y="1607"/>
                  <a:pt x="7022" y="494"/>
                  <a:pt x="5035" y="131"/>
                </a:cubicBezTo>
                <a:cubicBezTo>
                  <a:pt x="4568" y="44"/>
                  <a:pt x="4115" y="1"/>
                  <a:pt x="3679" y="1"/>
                </a:cubicBezTo>
                <a:close/>
              </a:path>
            </a:pathLst>
          </a:custGeom>
          <a:solidFill>
            <a:srgbClr val="FFFA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AF2"/>
              </a:solidFill>
            </a:endParaRPr>
          </a:p>
        </p:txBody>
      </p:sp>
      <p:sp>
        <p:nvSpPr>
          <p:cNvPr id="319" name="Google Shape;319;p29"/>
          <p:cNvSpPr/>
          <p:nvPr/>
        </p:nvSpPr>
        <p:spPr>
          <a:xfrm>
            <a:off x="2200712" y="3250868"/>
            <a:ext cx="354725" cy="348125"/>
          </a:xfrm>
          <a:custGeom>
            <a:avLst/>
            <a:gdLst/>
            <a:ahLst/>
            <a:cxnLst/>
            <a:rect l="l" t="t" r="r" b="b"/>
            <a:pathLst>
              <a:path w="14189" h="13925" extrusionOk="0">
                <a:moveTo>
                  <a:pt x="1799" y="635"/>
                </a:moveTo>
                <a:lnTo>
                  <a:pt x="13544" y="12367"/>
                </a:lnTo>
                <a:cubicBezTo>
                  <a:pt x="12753" y="13052"/>
                  <a:pt x="11706" y="13415"/>
                  <a:pt x="10484" y="13415"/>
                </a:cubicBezTo>
                <a:cubicBezTo>
                  <a:pt x="8282" y="13415"/>
                  <a:pt x="5812" y="12246"/>
                  <a:pt x="3866" y="10300"/>
                </a:cubicBezTo>
                <a:cubicBezTo>
                  <a:pt x="2282" y="8729"/>
                  <a:pt x="1221" y="6823"/>
                  <a:pt x="872" y="4931"/>
                </a:cubicBezTo>
                <a:cubicBezTo>
                  <a:pt x="550" y="3198"/>
                  <a:pt x="886" y="1682"/>
                  <a:pt x="1799" y="635"/>
                </a:cubicBezTo>
                <a:close/>
                <a:moveTo>
                  <a:pt x="1797" y="0"/>
                </a:moveTo>
                <a:cubicBezTo>
                  <a:pt x="1732" y="0"/>
                  <a:pt x="1665" y="24"/>
                  <a:pt x="1611" y="71"/>
                </a:cubicBezTo>
                <a:cubicBezTo>
                  <a:pt x="443" y="1253"/>
                  <a:pt x="0" y="3011"/>
                  <a:pt x="362" y="5024"/>
                </a:cubicBezTo>
                <a:cubicBezTo>
                  <a:pt x="725" y="7011"/>
                  <a:pt x="1839" y="9012"/>
                  <a:pt x="3503" y="10676"/>
                </a:cubicBezTo>
                <a:cubicBezTo>
                  <a:pt x="5544" y="12716"/>
                  <a:pt x="8148" y="13925"/>
                  <a:pt x="10484" y="13925"/>
                </a:cubicBezTo>
                <a:cubicBezTo>
                  <a:pt x="11947" y="13925"/>
                  <a:pt x="13195" y="13454"/>
                  <a:pt x="14095" y="12555"/>
                </a:cubicBezTo>
                <a:cubicBezTo>
                  <a:pt x="14189" y="12448"/>
                  <a:pt x="14189" y="12287"/>
                  <a:pt x="14095" y="12192"/>
                </a:cubicBezTo>
                <a:lnTo>
                  <a:pt x="1973" y="71"/>
                </a:lnTo>
                <a:cubicBezTo>
                  <a:pt x="1926" y="24"/>
                  <a:pt x="1863" y="0"/>
                  <a:pt x="1797" y="0"/>
                </a:cubicBezTo>
                <a:close/>
              </a:path>
            </a:pathLst>
          </a:custGeom>
          <a:solidFill>
            <a:srgbClr val="FFFA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AF2"/>
              </a:solidFill>
            </a:endParaRPr>
          </a:p>
        </p:txBody>
      </p:sp>
      <p:sp>
        <p:nvSpPr>
          <p:cNvPr id="320" name="Google Shape;320;p29"/>
          <p:cNvSpPr/>
          <p:nvPr/>
        </p:nvSpPr>
        <p:spPr>
          <a:xfrm>
            <a:off x="2465462" y="3539243"/>
            <a:ext cx="13150" cy="12775"/>
          </a:xfrm>
          <a:custGeom>
            <a:avLst/>
            <a:gdLst/>
            <a:ahLst/>
            <a:cxnLst/>
            <a:rect l="l" t="t" r="r" b="b"/>
            <a:pathLst>
              <a:path w="526" h="511" extrusionOk="0">
                <a:moveTo>
                  <a:pt x="257" y="0"/>
                </a:moveTo>
                <a:cubicBezTo>
                  <a:pt x="122" y="0"/>
                  <a:pt x="1" y="120"/>
                  <a:pt x="1" y="255"/>
                </a:cubicBezTo>
                <a:cubicBezTo>
                  <a:pt x="1" y="403"/>
                  <a:pt x="122" y="510"/>
                  <a:pt x="257" y="510"/>
                </a:cubicBezTo>
                <a:cubicBezTo>
                  <a:pt x="404" y="510"/>
                  <a:pt x="525" y="403"/>
                  <a:pt x="525" y="255"/>
                </a:cubicBezTo>
                <a:cubicBezTo>
                  <a:pt x="525" y="120"/>
                  <a:pt x="404" y="0"/>
                  <a:pt x="257" y="0"/>
                </a:cubicBezTo>
                <a:close/>
              </a:path>
            </a:pathLst>
          </a:custGeom>
          <a:solidFill>
            <a:srgbClr val="FFFA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AF2"/>
              </a:solidFill>
            </a:endParaRPr>
          </a:p>
        </p:txBody>
      </p:sp>
      <p:sp>
        <p:nvSpPr>
          <p:cNvPr id="321" name="Google Shape;321;p29"/>
          <p:cNvSpPr/>
          <p:nvPr/>
        </p:nvSpPr>
        <p:spPr>
          <a:xfrm>
            <a:off x="2428912" y="3539243"/>
            <a:ext cx="13100" cy="12775"/>
          </a:xfrm>
          <a:custGeom>
            <a:avLst/>
            <a:gdLst/>
            <a:ahLst/>
            <a:cxnLst/>
            <a:rect l="l" t="t" r="r" b="b"/>
            <a:pathLst>
              <a:path w="524" h="511" extrusionOk="0">
                <a:moveTo>
                  <a:pt x="255" y="0"/>
                </a:moveTo>
                <a:cubicBezTo>
                  <a:pt x="121" y="0"/>
                  <a:pt x="0" y="120"/>
                  <a:pt x="0" y="255"/>
                </a:cubicBezTo>
                <a:cubicBezTo>
                  <a:pt x="0" y="403"/>
                  <a:pt x="121" y="510"/>
                  <a:pt x="255" y="510"/>
                </a:cubicBezTo>
                <a:cubicBezTo>
                  <a:pt x="403" y="510"/>
                  <a:pt x="523" y="403"/>
                  <a:pt x="523" y="255"/>
                </a:cubicBezTo>
                <a:cubicBezTo>
                  <a:pt x="523" y="120"/>
                  <a:pt x="403" y="0"/>
                  <a:pt x="255" y="0"/>
                </a:cubicBezTo>
                <a:close/>
              </a:path>
            </a:pathLst>
          </a:custGeom>
          <a:solidFill>
            <a:srgbClr val="FFFA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AF2"/>
              </a:solidFill>
            </a:endParaRPr>
          </a:p>
        </p:txBody>
      </p:sp>
      <p:sp>
        <p:nvSpPr>
          <p:cNvPr id="322" name="Google Shape;322;p29"/>
          <p:cNvSpPr/>
          <p:nvPr/>
        </p:nvSpPr>
        <p:spPr>
          <a:xfrm>
            <a:off x="2376562" y="3240868"/>
            <a:ext cx="13100" cy="13125"/>
          </a:xfrm>
          <a:custGeom>
            <a:avLst/>
            <a:gdLst/>
            <a:ahLst/>
            <a:cxnLst/>
            <a:rect l="l" t="t" r="r" b="b"/>
            <a:pathLst>
              <a:path w="524" h="525" extrusionOk="0">
                <a:moveTo>
                  <a:pt x="255" y="1"/>
                </a:moveTo>
                <a:cubicBezTo>
                  <a:pt x="120" y="1"/>
                  <a:pt x="0" y="122"/>
                  <a:pt x="0" y="269"/>
                </a:cubicBezTo>
                <a:cubicBezTo>
                  <a:pt x="0" y="404"/>
                  <a:pt x="120" y="525"/>
                  <a:pt x="255" y="525"/>
                </a:cubicBezTo>
                <a:cubicBezTo>
                  <a:pt x="403" y="525"/>
                  <a:pt x="523" y="404"/>
                  <a:pt x="523" y="269"/>
                </a:cubicBezTo>
                <a:cubicBezTo>
                  <a:pt x="523" y="122"/>
                  <a:pt x="403" y="1"/>
                  <a:pt x="255" y="1"/>
                </a:cubicBezTo>
                <a:close/>
              </a:path>
            </a:pathLst>
          </a:custGeom>
          <a:solidFill>
            <a:srgbClr val="FFFA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AF2"/>
              </a:solidFill>
            </a:endParaRP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DA4EB139-8E78-47B5-844E-7E780C80C0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882" y="1363770"/>
            <a:ext cx="7190236" cy="3452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7803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29"/>
          <p:cNvSpPr txBox="1">
            <a:spLocks noGrp="1"/>
          </p:cNvSpPr>
          <p:nvPr>
            <p:ph type="title"/>
          </p:nvPr>
        </p:nvSpPr>
        <p:spPr>
          <a:xfrm>
            <a:off x="429101" y="174739"/>
            <a:ext cx="8285798" cy="118903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4000" dirty="0">
                <a:solidFill>
                  <a:srgbClr val="823E43"/>
                </a:solidFill>
              </a:rPr>
              <a:t>CLIENT AMMINISTRAZIONE</a:t>
            </a:r>
            <a:endParaRPr sz="4000" dirty="0">
              <a:solidFill>
                <a:srgbClr val="823E43"/>
              </a:solidFill>
            </a:endParaRPr>
          </a:p>
        </p:txBody>
      </p:sp>
      <p:cxnSp>
        <p:nvCxnSpPr>
          <p:cNvPr id="317" name="Google Shape;317;p29"/>
          <p:cNvCxnSpPr/>
          <p:nvPr/>
        </p:nvCxnSpPr>
        <p:spPr>
          <a:xfrm>
            <a:off x="1995550" y="2927343"/>
            <a:ext cx="732600" cy="0"/>
          </a:xfrm>
          <a:prstGeom prst="straightConnector1">
            <a:avLst/>
          </a:prstGeom>
          <a:noFill/>
          <a:ln w="19050" cap="flat" cmpd="sng">
            <a:solidFill>
              <a:srgbClr val="FFFAF2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318" name="Google Shape;318;p29"/>
          <p:cNvSpPr/>
          <p:nvPr/>
        </p:nvSpPr>
        <p:spPr>
          <a:xfrm>
            <a:off x="2263437" y="3193993"/>
            <a:ext cx="349725" cy="348275"/>
          </a:xfrm>
          <a:custGeom>
            <a:avLst/>
            <a:gdLst/>
            <a:ahLst/>
            <a:cxnLst/>
            <a:rect l="l" t="t" r="r" b="b"/>
            <a:pathLst>
              <a:path w="13989" h="13931" extrusionOk="0">
                <a:moveTo>
                  <a:pt x="3679" y="1"/>
                </a:moveTo>
                <a:cubicBezTo>
                  <a:pt x="2237" y="1"/>
                  <a:pt x="989" y="473"/>
                  <a:pt x="81" y="1380"/>
                </a:cubicBezTo>
                <a:cubicBezTo>
                  <a:pt x="28" y="1420"/>
                  <a:pt x="1" y="1487"/>
                  <a:pt x="1" y="1554"/>
                </a:cubicBezTo>
                <a:cubicBezTo>
                  <a:pt x="1" y="1621"/>
                  <a:pt x="28" y="1688"/>
                  <a:pt x="81" y="1742"/>
                </a:cubicBezTo>
                <a:lnTo>
                  <a:pt x="12190" y="13850"/>
                </a:lnTo>
                <a:cubicBezTo>
                  <a:pt x="12243" y="13904"/>
                  <a:pt x="12311" y="13930"/>
                  <a:pt x="12378" y="13930"/>
                </a:cubicBezTo>
                <a:cubicBezTo>
                  <a:pt x="12445" y="13930"/>
                  <a:pt x="12512" y="13904"/>
                  <a:pt x="12566" y="13850"/>
                </a:cubicBezTo>
                <a:cubicBezTo>
                  <a:pt x="13183" y="13232"/>
                  <a:pt x="13600" y="12441"/>
                  <a:pt x="13801" y="11514"/>
                </a:cubicBezTo>
                <a:cubicBezTo>
                  <a:pt x="13988" y="10642"/>
                  <a:pt x="13976" y="9676"/>
                  <a:pt x="13761" y="8642"/>
                </a:cubicBezTo>
                <a:cubicBezTo>
                  <a:pt x="13738" y="8528"/>
                  <a:pt x="13630" y="8444"/>
                  <a:pt x="13516" y="8444"/>
                </a:cubicBezTo>
                <a:cubicBezTo>
                  <a:pt x="13494" y="8444"/>
                  <a:pt x="13473" y="8447"/>
                  <a:pt x="13452" y="8454"/>
                </a:cubicBezTo>
                <a:cubicBezTo>
                  <a:pt x="13304" y="8480"/>
                  <a:pt x="13224" y="8615"/>
                  <a:pt x="13251" y="8763"/>
                </a:cubicBezTo>
                <a:cubicBezTo>
                  <a:pt x="13653" y="10601"/>
                  <a:pt x="13331" y="12199"/>
                  <a:pt x="12365" y="13300"/>
                </a:cubicBezTo>
                <a:lnTo>
                  <a:pt x="632" y="1568"/>
                </a:lnTo>
                <a:cubicBezTo>
                  <a:pt x="1441" y="860"/>
                  <a:pt x="2509" y="520"/>
                  <a:pt x="3692" y="520"/>
                </a:cubicBezTo>
                <a:cubicBezTo>
                  <a:pt x="5807" y="520"/>
                  <a:pt x="8288" y="1607"/>
                  <a:pt x="10310" y="3621"/>
                </a:cubicBezTo>
                <a:cubicBezTo>
                  <a:pt x="11545" y="4856"/>
                  <a:pt x="12472" y="6293"/>
                  <a:pt x="12982" y="7782"/>
                </a:cubicBezTo>
                <a:cubicBezTo>
                  <a:pt x="13013" y="7888"/>
                  <a:pt x="13112" y="7960"/>
                  <a:pt x="13218" y="7960"/>
                </a:cubicBezTo>
                <a:cubicBezTo>
                  <a:pt x="13246" y="7960"/>
                  <a:pt x="13276" y="7955"/>
                  <a:pt x="13304" y="7943"/>
                </a:cubicBezTo>
                <a:cubicBezTo>
                  <a:pt x="13439" y="7904"/>
                  <a:pt x="13519" y="7756"/>
                  <a:pt x="13465" y="7621"/>
                </a:cubicBezTo>
                <a:cubicBezTo>
                  <a:pt x="12929" y="6051"/>
                  <a:pt x="11962" y="4548"/>
                  <a:pt x="10673" y="3259"/>
                </a:cubicBezTo>
                <a:cubicBezTo>
                  <a:pt x="9022" y="1607"/>
                  <a:pt x="7022" y="494"/>
                  <a:pt x="5035" y="131"/>
                </a:cubicBezTo>
                <a:cubicBezTo>
                  <a:pt x="4568" y="44"/>
                  <a:pt x="4115" y="1"/>
                  <a:pt x="3679" y="1"/>
                </a:cubicBezTo>
                <a:close/>
              </a:path>
            </a:pathLst>
          </a:custGeom>
          <a:solidFill>
            <a:srgbClr val="FFFA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AF2"/>
              </a:solidFill>
            </a:endParaRPr>
          </a:p>
        </p:txBody>
      </p:sp>
      <p:sp>
        <p:nvSpPr>
          <p:cNvPr id="319" name="Google Shape;319;p29"/>
          <p:cNvSpPr/>
          <p:nvPr/>
        </p:nvSpPr>
        <p:spPr>
          <a:xfrm>
            <a:off x="2200712" y="3250868"/>
            <a:ext cx="354725" cy="348125"/>
          </a:xfrm>
          <a:custGeom>
            <a:avLst/>
            <a:gdLst/>
            <a:ahLst/>
            <a:cxnLst/>
            <a:rect l="l" t="t" r="r" b="b"/>
            <a:pathLst>
              <a:path w="14189" h="13925" extrusionOk="0">
                <a:moveTo>
                  <a:pt x="1799" y="635"/>
                </a:moveTo>
                <a:lnTo>
                  <a:pt x="13544" y="12367"/>
                </a:lnTo>
                <a:cubicBezTo>
                  <a:pt x="12753" y="13052"/>
                  <a:pt x="11706" y="13415"/>
                  <a:pt x="10484" y="13415"/>
                </a:cubicBezTo>
                <a:cubicBezTo>
                  <a:pt x="8282" y="13415"/>
                  <a:pt x="5812" y="12246"/>
                  <a:pt x="3866" y="10300"/>
                </a:cubicBezTo>
                <a:cubicBezTo>
                  <a:pt x="2282" y="8729"/>
                  <a:pt x="1221" y="6823"/>
                  <a:pt x="872" y="4931"/>
                </a:cubicBezTo>
                <a:cubicBezTo>
                  <a:pt x="550" y="3198"/>
                  <a:pt x="886" y="1682"/>
                  <a:pt x="1799" y="635"/>
                </a:cubicBezTo>
                <a:close/>
                <a:moveTo>
                  <a:pt x="1797" y="0"/>
                </a:moveTo>
                <a:cubicBezTo>
                  <a:pt x="1732" y="0"/>
                  <a:pt x="1665" y="24"/>
                  <a:pt x="1611" y="71"/>
                </a:cubicBezTo>
                <a:cubicBezTo>
                  <a:pt x="443" y="1253"/>
                  <a:pt x="0" y="3011"/>
                  <a:pt x="362" y="5024"/>
                </a:cubicBezTo>
                <a:cubicBezTo>
                  <a:pt x="725" y="7011"/>
                  <a:pt x="1839" y="9012"/>
                  <a:pt x="3503" y="10676"/>
                </a:cubicBezTo>
                <a:cubicBezTo>
                  <a:pt x="5544" y="12716"/>
                  <a:pt x="8148" y="13925"/>
                  <a:pt x="10484" y="13925"/>
                </a:cubicBezTo>
                <a:cubicBezTo>
                  <a:pt x="11947" y="13925"/>
                  <a:pt x="13195" y="13454"/>
                  <a:pt x="14095" y="12555"/>
                </a:cubicBezTo>
                <a:cubicBezTo>
                  <a:pt x="14189" y="12448"/>
                  <a:pt x="14189" y="12287"/>
                  <a:pt x="14095" y="12192"/>
                </a:cubicBezTo>
                <a:lnTo>
                  <a:pt x="1973" y="71"/>
                </a:lnTo>
                <a:cubicBezTo>
                  <a:pt x="1926" y="24"/>
                  <a:pt x="1863" y="0"/>
                  <a:pt x="1797" y="0"/>
                </a:cubicBezTo>
                <a:close/>
              </a:path>
            </a:pathLst>
          </a:custGeom>
          <a:solidFill>
            <a:srgbClr val="FFFA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AF2"/>
              </a:solidFill>
            </a:endParaRPr>
          </a:p>
        </p:txBody>
      </p:sp>
      <p:sp>
        <p:nvSpPr>
          <p:cNvPr id="320" name="Google Shape;320;p29"/>
          <p:cNvSpPr/>
          <p:nvPr/>
        </p:nvSpPr>
        <p:spPr>
          <a:xfrm>
            <a:off x="2465462" y="3539243"/>
            <a:ext cx="13150" cy="12775"/>
          </a:xfrm>
          <a:custGeom>
            <a:avLst/>
            <a:gdLst/>
            <a:ahLst/>
            <a:cxnLst/>
            <a:rect l="l" t="t" r="r" b="b"/>
            <a:pathLst>
              <a:path w="526" h="511" extrusionOk="0">
                <a:moveTo>
                  <a:pt x="257" y="0"/>
                </a:moveTo>
                <a:cubicBezTo>
                  <a:pt x="122" y="0"/>
                  <a:pt x="1" y="120"/>
                  <a:pt x="1" y="255"/>
                </a:cubicBezTo>
                <a:cubicBezTo>
                  <a:pt x="1" y="403"/>
                  <a:pt x="122" y="510"/>
                  <a:pt x="257" y="510"/>
                </a:cubicBezTo>
                <a:cubicBezTo>
                  <a:pt x="404" y="510"/>
                  <a:pt x="525" y="403"/>
                  <a:pt x="525" y="255"/>
                </a:cubicBezTo>
                <a:cubicBezTo>
                  <a:pt x="525" y="120"/>
                  <a:pt x="404" y="0"/>
                  <a:pt x="257" y="0"/>
                </a:cubicBezTo>
                <a:close/>
              </a:path>
            </a:pathLst>
          </a:custGeom>
          <a:solidFill>
            <a:srgbClr val="FFFA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AF2"/>
              </a:solidFill>
            </a:endParaRPr>
          </a:p>
        </p:txBody>
      </p:sp>
      <p:sp>
        <p:nvSpPr>
          <p:cNvPr id="321" name="Google Shape;321;p29"/>
          <p:cNvSpPr/>
          <p:nvPr/>
        </p:nvSpPr>
        <p:spPr>
          <a:xfrm>
            <a:off x="2428912" y="3539243"/>
            <a:ext cx="13100" cy="12775"/>
          </a:xfrm>
          <a:custGeom>
            <a:avLst/>
            <a:gdLst/>
            <a:ahLst/>
            <a:cxnLst/>
            <a:rect l="l" t="t" r="r" b="b"/>
            <a:pathLst>
              <a:path w="524" h="511" extrusionOk="0">
                <a:moveTo>
                  <a:pt x="255" y="0"/>
                </a:moveTo>
                <a:cubicBezTo>
                  <a:pt x="121" y="0"/>
                  <a:pt x="0" y="120"/>
                  <a:pt x="0" y="255"/>
                </a:cubicBezTo>
                <a:cubicBezTo>
                  <a:pt x="0" y="403"/>
                  <a:pt x="121" y="510"/>
                  <a:pt x="255" y="510"/>
                </a:cubicBezTo>
                <a:cubicBezTo>
                  <a:pt x="403" y="510"/>
                  <a:pt x="523" y="403"/>
                  <a:pt x="523" y="255"/>
                </a:cubicBezTo>
                <a:cubicBezTo>
                  <a:pt x="523" y="120"/>
                  <a:pt x="403" y="0"/>
                  <a:pt x="255" y="0"/>
                </a:cubicBezTo>
                <a:close/>
              </a:path>
            </a:pathLst>
          </a:custGeom>
          <a:solidFill>
            <a:srgbClr val="FFFA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AF2"/>
              </a:solidFill>
            </a:endParaRPr>
          </a:p>
        </p:txBody>
      </p:sp>
      <p:sp>
        <p:nvSpPr>
          <p:cNvPr id="322" name="Google Shape;322;p29"/>
          <p:cNvSpPr/>
          <p:nvPr/>
        </p:nvSpPr>
        <p:spPr>
          <a:xfrm>
            <a:off x="2376562" y="3240868"/>
            <a:ext cx="13100" cy="13125"/>
          </a:xfrm>
          <a:custGeom>
            <a:avLst/>
            <a:gdLst/>
            <a:ahLst/>
            <a:cxnLst/>
            <a:rect l="l" t="t" r="r" b="b"/>
            <a:pathLst>
              <a:path w="524" h="525" extrusionOk="0">
                <a:moveTo>
                  <a:pt x="255" y="1"/>
                </a:moveTo>
                <a:cubicBezTo>
                  <a:pt x="120" y="1"/>
                  <a:pt x="0" y="122"/>
                  <a:pt x="0" y="269"/>
                </a:cubicBezTo>
                <a:cubicBezTo>
                  <a:pt x="0" y="404"/>
                  <a:pt x="120" y="525"/>
                  <a:pt x="255" y="525"/>
                </a:cubicBezTo>
                <a:cubicBezTo>
                  <a:pt x="403" y="525"/>
                  <a:pt x="523" y="404"/>
                  <a:pt x="523" y="269"/>
                </a:cubicBezTo>
                <a:cubicBezTo>
                  <a:pt x="523" y="122"/>
                  <a:pt x="403" y="1"/>
                  <a:pt x="255" y="1"/>
                </a:cubicBezTo>
                <a:close/>
              </a:path>
            </a:pathLst>
          </a:custGeom>
          <a:solidFill>
            <a:srgbClr val="FFFA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AF2"/>
              </a:solidFill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7C7E24D2-4E24-47CA-A39E-6915E7F570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106" y="1363770"/>
            <a:ext cx="7443788" cy="3350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2538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29"/>
          <p:cNvSpPr txBox="1">
            <a:spLocks noGrp="1"/>
          </p:cNvSpPr>
          <p:nvPr>
            <p:ph type="title"/>
          </p:nvPr>
        </p:nvSpPr>
        <p:spPr>
          <a:xfrm>
            <a:off x="429101" y="174739"/>
            <a:ext cx="8285798" cy="118903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4000" dirty="0">
                <a:solidFill>
                  <a:srgbClr val="823E43"/>
                </a:solidFill>
              </a:rPr>
              <a:t>CLIENT AMMINISTRAZIONE</a:t>
            </a:r>
            <a:endParaRPr sz="4000" dirty="0">
              <a:solidFill>
                <a:srgbClr val="823E43"/>
              </a:solidFill>
            </a:endParaRPr>
          </a:p>
        </p:txBody>
      </p:sp>
      <p:cxnSp>
        <p:nvCxnSpPr>
          <p:cNvPr id="317" name="Google Shape;317;p29"/>
          <p:cNvCxnSpPr/>
          <p:nvPr/>
        </p:nvCxnSpPr>
        <p:spPr>
          <a:xfrm>
            <a:off x="1995550" y="2927343"/>
            <a:ext cx="732600" cy="0"/>
          </a:xfrm>
          <a:prstGeom prst="straightConnector1">
            <a:avLst/>
          </a:prstGeom>
          <a:noFill/>
          <a:ln w="19050" cap="flat" cmpd="sng">
            <a:solidFill>
              <a:srgbClr val="FFFAF2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318" name="Google Shape;318;p29"/>
          <p:cNvSpPr/>
          <p:nvPr/>
        </p:nvSpPr>
        <p:spPr>
          <a:xfrm>
            <a:off x="2263437" y="3193993"/>
            <a:ext cx="349725" cy="348275"/>
          </a:xfrm>
          <a:custGeom>
            <a:avLst/>
            <a:gdLst/>
            <a:ahLst/>
            <a:cxnLst/>
            <a:rect l="l" t="t" r="r" b="b"/>
            <a:pathLst>
              <a:path w="13989" h="13931" extrusionOk="0">
                <a:moveTo>
                  <a:pt x="3679" y="1"/>
                </a:moveTo>
                <a:cubicBezTo>
                  <a:pt x="2237" y="1"/>
                  <a:pt x="989" y="473"/>
                  <a:pt x="81" y="1380"/>
                </a:cubicBezTo>
                <a:cubicBezTo>
                  <a:pt x="28" y="1420"/>
                  <a:pt x="1" y="1487"/>
                  <a:pt x="1" y="1554"/>
                </a:cubicBezTo>
                <a:cubicBezTo>
                  <a:pt x="1" y="1621"/>
                  <a:pt x="28" y="1688"/>
                  <a:pt x="81" y="1742"/>
                </a:cubicBezTo>
                <a:lnTo>
                  <a:pt x="12190" y="13850"/>
                </a:lnTo>
                <a:cubicBezTo>
                  <a:pt x="12243" y="13904"/>
                  <a:pt x="12311" y="13930"/>
                  <a:pt x="12378" y="13930"/>
                </a:cubicBezTo>
                <a:cubicBezTo>
                  <a:pt x="12445" y="13930"/>
                  <a:pt x="12512" y="13904"/>
                  <a:pt x="12566" y="13850"/>
                </a:cubicBezTo>
                <a:cubicBezTo>
                  <a:pt x="13183" y="13232"/>
                  <a:pt x="13600" y="12441"/>
                  <a:pt x="13801" y="11514"/>
                </a:cubicBezTo>
                <a:cubicBezTo>
                  <a:pt x="13988" y="10642"/>
                  <a:pt x="13976" y="9676"/>
                  <a:pt x="13761" y="8642"/>
                </a:cubicBezTo>
                <a:cubicBezTo>
                  <a:pt x="13738" y="8528"/>
                  <a:pt x="13630" y="8444"/>
                  <a:pt x="13516" y="8444"/>
                </a:cubicBezTo>
                <a:cubicBezTo>
                  <a:pt x="13494" y="8444"/>
                  <a:pt x="13473" y="8447"/>
                  <a:pt x="13452" y="8454"/>
                </a:cubicBezTo>
                <a:cubicBezTo>
                  <a:pt x="13304" y="8480"/>
                  <a:pt x="13224" y="8615"/>
                  <a:pt x="13251" y="8763"/>
                </a:cubicBezTo>
                <a:cubicBezTo>
                  <a:pt x="13653" y="10601"/>
                  <a:pt x="13331" y="12199"/>
                  <a:pt x="12365" y="13300"/>
                </a:cubicBezTo>
                <a:lnTo>
                  <a:pt x="632" y="1568"/>
                </a:lnTo>
                <a:cubicBezTo>
                  <a:pt x="1441" y="860"/>
                  <a:pt x="2509" y="520"/>
                  <a:pt x="3692" y="520"/>
                </a:cubicBezTo>
                <a:cubicBezTo>
                  <a:pt x="5807" y="520"/>
                  <a:pt x="8288" y="1607"/>
                  <a:pt x="10310" y="3621"/>
                </a:cubicBezTo>
                <a:cubicBezTo>
                  <a:pt x="11545" y="4856"/>
                  <a:pt x="12472" y="6293"/>
                  <a:pt x="12982" y="7782"/>
                </a:cubicBezTo>
                <a:cubicBezTo>
                  <a:pt x="13013" y="7888"/>
                  <a:pt x="13112" y="7960"/>
                  <a:pt x="13218" y="7960"/>
                </a:cubicBezTo>
                <a:cubicBezTo>
                  <a:pt x="13246" y="7960"/>
                  <a:pt x="13276" y="7955"/>
                  <a:pt x="13304" y="7943"/>
                </a:cubicBezTo>
                <a:cubicBezTo>
                  <a:pt x="13439" y="7904"/>
                  <a:pt x="13519" y="7756"/>
                  <a:pt x="13465" y="7621"/>
                </a:cubicBezTo>
                <a:cubicBezTo>
                  <a:pt x="12929" y="6051"/>
                  <a:pt x="11962" y="4548"/>
                  <a:pt x="10673" y="3259"/>
                </a:cubicBezTo>
                <a:cubicBezTo>
                  <a:pt x="9022" y="1607"/>
                  <a:pt x="7022" y="494"/>
                  <a:pt x="5035" y="131"/>
                </a:cubicBezTo>
                <a:cubicBezTo>
                  <a:pt x="4568" y="44"/>
                  <a:pt x="4115" y="1"/>
                  <a:pt x="3679" y="1"/>
                </a:cubicBezTo>
                <a:close/>
              </a:path>
            </a:pathLst>
          </a:custGeom>
          <a:solidFill>
            <a:srgbClr val="FFFA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AF2"/>
              </a:solidFill>
            </a:endParaRPr>
          </a:p>
        </p:txBody>
      </p:sp>
      <p:sp>
        <p:nvSpPr>
          <p:cNvPr id="319" name="Google Shape;319;p29"/>
          <p:cNvSpPr/>
          <p:nvPr/>
        </p:nvSpPr>
        <p:spPr>
          <a:xfrm>
            <a:off x="2200712" y="3250868"/>
            <a:ext cx="354725" cy="348125"/>
          </a:xfrm>
          <a:custGeom>
            <a:avLst/>
            <a:gdLst/>
            <a:ahLst/>
            <a:cxnLst/>
            <a:rect l="l" t="t" r="r" b="b"/>
            <a:pathLst>
              <a:path w="14189" h="13925" extrusionOk="0">
                <a:moveTo>
                  <a:pt x="1799" y="635"/>
                </a:moveTo>
                <a:lnTo>
                  <a:pt x="13544" y="12367"/>
                </a:lnTo>
                <a:cubicBezTo>
                  <a:pt x="12753" y="13052"/>
                  <a:pt x="11706" y="13415"/>
                  <a:pt x="10484" y="13415"/>
                </a:cubicBezTo>
                <a:cubicBezTo>
                  <a:pt x="8282" y="13415"/>
                  <a:pt x="5812" y="12246"/>
                  <a:pt x="3866" y="10300"/>
                </a:cubicBezTo>
                <a:cubicBezTo>
                  <a:pt x="2282" y="8729"/>
                  <a:pt x="1221" y="6823"/>
                  <a:pt x="872" y="4931"/>
                </a:cubicBezTo>
                <a:cubicBezTo>
                  <a:pt x="550" y="3198"/>
                  <a:pt x="886" y="1682"/>
                  <a:pt x="1799" y="635"/>
                </a:cubicBezTo>
                <a:close/>
                <a:moveTo>
                  <a:pt x="1797" y="0"/>
                </a:moveTo>
                <a:cubicBezTo>
                  <a:pt x="1732" y="0"/>
                  <a:pt x="1665" y="24"/>
                  <a:pt x="1611" y="71"/>
                </a:cubicBezTo>
                <a:cubicBezTo>
                  <a:pt x="443" y="1253"/>
                  <a:pt x="0" y="3011"/>
                  <a:pt x="362" y="5024"/>
                </a:cubicBezTo>
                <a:cubicBezTo>
                  <a:pt x="725" y="7011"/>
                  <a:pt x="1839" y="9012"/>
                  <a:pt x="3503" y="10676"/>
                </a:cubicBezTo>
                <a:cubicBezTo>
                  <a:pt x="5544" y="12716"/>
                  <a:pt x="8148" y="13925"/>
                  <a:pt x="10484" y="13925"/>
                </a:cubicBezTo>
                <a:cubicBezTo>
                  <a:pt x="11947" y="13925"/>
                  <a:pt x="13195" y="13454"/>
                  <a:pt x="14095" y="12555"/>
                </a:cubicBezTo>
                <a:cubicBezTo>
                  <a:pt x="14189" y="12448"/>
                  <a:pt x="14189" y="12287"/>
                  <a:pt x="14095" y="12192"/>
                </a:cubicBezTo>
                <a:lnTo>
                  <a:pt x="1973" y="71"/>
                </a:lnTo>
                <a:cubicBezTo>
                  <a:pt x="1926" y="24"/>
                  <a:pt x="1863" y="0"/>
                  <a:pt x="1797" y="0"/>
                </a:cubicBezTo>
                <a:close/>
              </a:path>
            </a:pathLst>
          </a:custGeom>
          <a:solidFill>
            <a:srgbClr val="FFFA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AF2"/>
              </a:solidFill>
            </a:endParaRPr>
          </a:p>
        </p:txBody>
      </p:sp>
      <p:sp>
        <p:nvSpPr>
          <p:cNvPr id="320" name="Google Shape;320;p29"/>
          <p:cNvSpPr/>
          <p:nvPr/>
        </p:nvSpPr>
        <p:spPr>
          <a:xfrm>
            <a:off x="2465462" y="3539243"/>
            <a:ext cx="13150" cy="12775"/>
          </a:xfrm>
          <a:custGeom>
            <a:avLst/>
            <a:gdLst/>
            <a:ahLst/>
            <a:cxnLst/>
            <a:rect l="l" t="t" r="r" b="b"/>
            <a:pathLst>
              <a:path w="526" h="511" extrusionOk="0">
                <a:moveTo>
                  <a:pt x="257" y="0"/>
                </a:moveTo>
                <a:cubicBezTo>
                  <a:pt x="122" y="0"/>
                  <a:pt x="1" y="120"/>
                  <a:pt x="1" y="255"/>
                </a:cubicBezTo>
                <a:cubicBezTo>
                  <a:pt x="1" y="403"/>
                  <a:pt x="122" y="510"/>
                  <a:pt x="257" y="510"/>
                </a:cubicBezTo>
                <a:cubicBezTo>
                  <a:pt x="404" y="510"/>
                  <a:pt x="525" y="403"/>
                  <a:pt x="525" y="255"/>
                </a:cubicBezTo>
                <a:cubicBezTo>
                  <a:pt x="525" y="120"/>
                  <a:pt x="404" y="0"/>
                  <a:pt x="257" y="0"/>
                </a:cubicBezTo>
                <a:close/>
              </a:path>
            </a:pathLst>
          </a:custGeom>
          <a:solidFill>
            <a:srgbClr val="FFFA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AF2"/>
              </a:solidFill>
            </a:endParaRPr>
          </a:p>
        </p:txBody>
      </p:sp>
      <p:sp>
        <p:nvSpPr>
          <p:cNvPr id="321" name="Google Shape;321;p29"/>
          <p:cNvSpPr/>
          <p:nvPr/>
        </p:nvSpPr>
        <p:spPr>
          <a:xfrm>
            <a:off x="2428912" y="3539243"/>
            <a:ext cx="13100" cy="12775"/>
          </a:xfrm>
          <a:custGeom>
            <a:avLst/>
            <a:gdLst/>
            <a:ahLst/>
            <a:cxnLst/>
            <a:rect l="l" t="t" r="r" b="b"/>
            <a:pathLst>
              <a:path w="524" h="511" extrusionOk="0">
                <a:moveTo>
                  <a:pt x="255" y="0"/>
                </a:moveTo>
                <a:cubicBezTo>
                  <a:pt x="121" y="0"/>
                  <a:pt x="0" y="120"/>
                  <a:pt x="0" y="255"/>
                </a:cubicBezTo>
                <a:cubicBezTo>
                  <a:pt x="0" y="403"/>
                  <a:pt x="121" y="510"/>
                  <a:pt x="255" y="510"/>
                </a:cubicBezTo>
                <a:cubicBezTo>
                  <a:pt x="403" y="510"/>
                  <a:pt x="523" y="403"/>
                  <a:pt x="523" y="255"/>
                </a:cubicBezTo>
                <a:cubicBezTo>
                  <a:pt x="523" y="120"/>
                  <a:pt x="403" y="0"/>
                  <a:pt x="255" y="0"/>
                </a:cubicBezTo>
                <a:close/>
              </a:path>
            </a:pathLst>
          </a:custGeom>
          <a:solidFill>
            <a:srgbClr val="FFFA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AF2"/>
              </a:solidFill>
            </a:endParaRPr>
          </a:p>
        </p:txBody>
      </p:sp>
      <p:sp>
        <p:nvSpPr>
          <p:cNvPr id="322" name="Google Shape;322;p29"/>
          <p:cNvSpPr/>
          <p:nvPr/>
        </p:nvSpPr>
        <p:spPr>
          <a:xfrm>
            <a:off x="2376562" y="3240868"/>
            <a:ext cx="13100" cy="13125"/>
          </a:xfrm>
          <a:custGeom>
            <a:avLst/>
            <a:gdLst/>
            <a:ahLst/>
            <a:cxnLst/>
            <a:rect l="l" t="t" r="r" b="b"/>
            <a:pathLst>
              <a:path w="524" h="525" extrusionOk="0">
                <a:moveTo>
                  <a:pt x="255" y="1"/>
                </a:moveTo>
                <a:cubicBezTo>
                  <a:pt x="120" y="1"/>
                  <a:pt x="0" y="122"/>
                  <a:pt x="0" y="269"/>
                </a:cubicBezTo>
                <a:cubicBezTo>
                  <a:pt x="0" y="404"/>
                  <a:pt x="120" y="525"/>
                  <a:pt x="255" y="525"/>
                </a:cubicBezTo>
                <a:cubicBezTo>
                  <a:pt x="403" y="525"/>
                  <a:pt x="523" y="404"/>
                  <a:pt x="523" y="269"/>
                </a:cubicBezTo>
                <a:cubicBezTo>
                  <a:pt x="523" y="122"/>
                  <a:pt x="403" y="1"/>
                  <a:pt x="255" y="1"/>
                </a:cubicBezTo>
                <a:close/>
              </a:path>
            </a:pathLst>
          </a:custGeom>
          <a:solidFill>
            <a:srgbClr val="FFFA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AF2"/>
              </a:solidFill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BC0AC33F-B8C6-4287-B76F-E4AD26079F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3753" y="1293020"/>
            <a:ext cx="6362846" cy="3562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9559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29"/>
          <p:cNvSpPr txBox="1">
            <a:spLocks noGrp="1"/>
          </p:cNvSpPr>
          <p:nvPr>
            <p:ph type="title"/>
          </p:nvPr>
        </p:nvSpPr>
        <p:spPr>
          <a:xfrm>
            <a:off x="429101" y="174739"/>
            <a:ext cx="8285798" cy="118903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4000" dirty="0">
                <a:solidFill>
                  <a:srgbClr val="823E43"/>
                </a:solidFill>
              </a:rPr>
              <a:t>CLIENT AMMINISTRAZIONE</a:t>
            </a:r>
            <a:endParaRPr sz="4000" dirty="0">
              <a:solidFill>
                <a:srgbClr val="823E43"/>
              </a:solidFill>
            </a:endParaRPr>
          </a:p>
        </p:txBody>
      </p:sp>
      <p:cxnSp>
        <p:nvCxnSpPr>
          <p:cNvPr id="317" name="Google Shape;317;p29"/>
          <p:cNvCxnSpPr/>
          <p:nvPr/>
        </p:nvCxnSpPr>
        <p:spPr>
          <a:xfrm>
            <a:off x="1995550" y="2927343"/>
            <a:ext cx="732600" cy="0"/>
          </a:xfrm>
          <a:prstGeom prst="straightConnector1">
            <a:avLst/>
          </a:prstGeom>
          <a:noFill/>
          <a:ln w="19050" cap="flat" cmpd="sng">
            <a:solidFill>
              <a:srgbClr val="FFFAF2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318" name="Google Shape;318;p29"/>
          <p:cNvSpPr/>
          <p:nvPr/>
        </p:nvSpPr>
        <p:spPr>
          <a:xfrm>
            <a:off x="2263437" y="3193993"/>
            <a:ext cx="349725" cy="348275"/>
          </a:xfrm>
          <a:custGeom>
            <a:avLst/>
            <a:gdLst/>
            <a:ahLst/>
            <a:cxnLst/>
            <a:rect l="l" t="t" r="r" b="b"/>
            <a:pathLst>
              <a:path w="13989" h="13931" extrusionOk="0">
                <a:moveTo>
                  <a:pt x="3679" y="1"/>
                </a:moveTo>
                <a:cubicBezTo>
                  <a:pt x="2237" y="1"/>
                  <a:pt x="989" y="473"/>
                  <a:pt x="81" y="1380"/>
                </a:cubicBezTo>
                <a:cubicBezTo>
                  <a:pt x="28" y="1420"/>
                  <a:pt x="1" y="1487"/>
                  <a:pt x="1" y="1554"/>
                </a:cubicBezTo>
                <a:cubicBezTo>
                  <a:pt x="1" y="1621"/>
                  <a:pt x="28" y="1688"/>
                  <a:pt x="81" y="1742"/>
                </a:cubicBezTo>
                <a:lnTo>
                  <a:pt x="12190" y="13850"/>
                </a:lnTo>
                <a:cubicBezTo>
                  <a:pt x="12243" y="13904"/>
                  <a:pt x="12311" y="13930"/>
                  <a:pt x="12378" y="13930"/>
                </a:cubicBezTo>
                <a:cubicBezTo>
                  <a:pt x="12445" y="13930"/>
                  <a:pt x="12512" y="13904"/>
                  <a:pt x="12566" y="13850"/>
                </a:cubicBezTo>
                <a:cubicBezTo>
                  <a:pt x="13183" y="13232"/>
                  <a:pt x="13600" y="12441"/>
                  <a:pt x="13801" y="11514"/>
                </a:cubicBezTo>
                <a:cubicBezTo>
                  <a:pt x="13988" y="10642"/>
                  <a:pt x="13976" y="9676"/>
                  <a:pt x="13761" y="8642"/>
                </a:cubicBezTo>
                <a:cubicBezTo>
                  <a:pt x="13738" y="8528"/>
                  <a:pt x="13630" y="8444"/>
                  <a:pt x="13516" y="8444"/>
                </a:cubicBezTo>
                <a:cubicBezTo>
                  <a:pt x="13494" y="8444"/>
                  <a:pt x="13473" y="8447"/>
                  <a:pt x="13452" y="8454"/>
                </a:cubicBezTo>
                <a:cubicBezTo>
                  <a:pt x="13304" y="8480"/>
                  <a:pt x="13224" y="8615"/>
                  <a:pt x="13251" y="8763"/>
                </a:cubicBezTo>
                <a:cubicBezTo>
                  <a:pt x="13653" y="10601"/>
                  <a:pt x="13331" y="12199"/>
                  <a:pt x="12365" y="13300"/>
                </a:cubicBezTo>
                <a:lnTo>
                  <a:pt x="632" y="1568"/>
                </a:lnTo>
                <a:cubicBezTo>
                  <a:pt x="1441" y="860"/>
                  <a:pt x="2509" y="520"/>
                  <a:pt x="3692" y="520"/>
                </a:cubicBezTo>
                <a:cubicBezTo>
                  <a:pt x="5807" y="520"/>
                  <a:pt x="8288" y="1607"/>
                  <a:pt x="10310" y="3621"/>
                </a:cubicBezTo>
                <a:cubicBezTo>
                  <a:pt x="11545" y="4856"/>
                  <a:pt x="12472" y="6293"/>
                  <a:pt x="12982" y="7782"/>
                </a:cubicBezTo>
                <a:cubicBezTo>
                  <a:pt x="13013" y="7888"/>
                  <a:pt x="13112" y="7960"/>
                  <a:pt x="13218" y="7960"/>
                </a:cubicBezTo>
                <a:cubicBezTo>
                  <a:pt x="13246" y="7960"/>
                  <a:pt x="13276" y="7955"/>
                  <a:pt x="13304" y="7943"/>
                </a:cubicBezTo>
                <a:cubicBezTo>
                  <a:pt x="13439" y="7904"/>
                  <a:pt x="13519" y="7756"/>
                  <a:pt x="13465" y="7621"/>
                </a:cubicBezTo>
                <a:cubicBezTo>
                  <a:pt x="12929" y="6051"/>
                  <a:pt x="11962" y="4548"/>
                  <a:pt x="10673" y="3259"/>
                </a:cubicBezTo>
                <a:cubicBezTo>
                  <a:pt x="9022" y="1607"/>
                  <a:pt x="7022" y="494"/>
                  <a:pt x="5035" y="131"/>
                </a:cubicBezTo>
                <a:cubicBezTo>
                  <a:pt x="4568" y="44"/>
                  <a:pt x="4115" y="1"/>
                  <a:pt x="3679" y="1"/>
                </a:cubicBezTo>
                <a:close/>
              </a:path>
            </a:pathLst>
          </a:custGeom>
          <a:solidFill>
            <a:srgbClr val="FFFA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AF2"/>
              </a:solidFill>
            </a:endParaRPr>
          </a:p>
        </p:txBody>
      </p:sp>
      <p:sp>
        <p:nvSpPr>
          <p:cNvPr id="319" name="Google Shape;319;p29"/>
          <p:cNvSpPr/>
          <p:nvPr/>
        </p:nvSpPr>
        <p:spPr>
          <a:xfrm>
            <a:off x="2200712" y="3250868"/>
            <a:ext cx="354725" cy="348125"/>
          </a:xfrm>
          <a:custGeom>
            <a:avLst/>
            <a:gdLst/>
            <a:ahLst/>
            <a:cxnLst/>
            <a:rect l="l" t="t" r="r" b="b"/>
            <a:pathLst>
              <a:path w="14189" h="13925" extrusionOk="0">
                <a:moveTo>
                  <a:pt x="1799" y="635"/>
                </a:moveTo>
                <a:lnTo>
                  <a:pt x="13544" y="12367"/>
                </a:lnTo>
                <a:cubicBezTo>
                  <a:pt x="12753" y="13052"/>
                  <a:pt x="11706" y="13415"/>
                  <a:pt x="10484" y="13415"/>
                </a:cubicBezTo>
                <a:cubicBezTo>
                  <a:pt x="8282" y="13415"/>
                  <a:pt x="5812" y="12246"/>
                  <a:pt x="3866" y="10300"/>
                </a:cubicBezTo>
                <a:cubicBezTo>
                  <a:pt x="2282" y="8729"/>
                  <a:pt x="1221" y="6823"/>
                  <a:pt x="872" y="4931"/>
                </a:cubicBezTo>
                <a:cubicBezTo>
                  <a:pt x="550" y="3198"/>
                  <a:pt x="886" y="1682"/>
                  <a:pt x="1799" y="635"/>
                </a:cubicBezTo>
                <a:close/>
                <a:moveTo>
                  <a:pt x="1797" y="0"/>
                </a:moveTo>
                <a:cubicBezTo>
                  <a:pt x="1732" y="0"/>
                  <a:pt x="1665" y="24"/>
                  <a:pt x="1611" y="71"/>
                </a:cubicBezTo>
                <a:cubicBezTo>
                  <a:pt x="443" y="1253"/>
                  <a:pt x="0" y="3011"/>
                  <a:pt x="362" y="5024"/>
                </a:cubicBezTo>
                <a:cubicBezTo>
                  <a:pt x="725" y="7011"/>
                  <a:pt x="1839" y="9012"/>
                  <a:pt x="3503" y="10676"/>
                </a:cubicBezTo>
                <a:cubicBezTo>
                  <a:pt x="5544" y="12716"/>
                  <a:pt x="8148" y="13925"/>
                  <a:pt x="10484" y="13925"/>
                </a:cubicBezTo>
                <a:cubicBezTo>
                  <a:pt x="11947" y="13925"/>
                  <a:pt x="13195" y="13454"/>
                  <a:pt x="14095" y="12555"/>
                </a:cubicBezTo>
                <a:cubicBezTo>
                  <a:pt x="14189" y="12448"/>
                  <a:pt x="14189" y="12287"/>
                  <a:pt x="14095" y="12192"/>
                </a:cubicBezTo>
                <a:lnTo>
                  <a:pt x="1973" y="71"/>
                </a:lnTo>
                <a:cubicBezTo>
                  <a:pt x="1926" y="24"/>
                  <a:pt x="1863" y="0"/>
                  <a:pt x="1797" y="0"/>
                </a:cubicBezTo>
                <a:close/>
              </a:path>
            </a:pathLst>
          </a:custGeom>
          <a:solidFill>
            <a:srgbClr val="FFFA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AF2"/>
              </a:solidFill>
            </a:endParaRPr>
          </a:p>
        </p:txBody>
      </p:sp>
      <p:sp>
        <p:nvSpPr>
          <p:cNvPr id="320" name="Google Shape;320;p29"/>
          <p:cNvSpPr/>
          <p:nvPr/>
        </p:nvSpPr>
        <p:spPr>
          <a:xfrm>
            <a:off x="2465462" y="3539243"/>
            <a:ext cx="13150" cy="12775"/>
          </a:xfrm>
          <a:custGeom>
            <a:avLst/>
            <a:gdLst/>
            <a:ahLst/>
            <a:cxnLst/>
            <a:rect l="l" t="t" r="r" b="b"/>
            <a:pathLst>
              <a:path w="526" h="511" extrusionOk="0">
                <a:moveTo>
                  <a:pt x="257" y="0"/>
                </a:moveTo>
                <a:cubicBezTo>
                  <a:pt x="122" y="0"/>
                  <a:pt x="1" y="120"/>
                  <a:pt x="1" y="255"/>
                </a:cubicBezTo>
                <a:cubicBezTo>
                  <a:pt x="1" y="403"/>
                  <a:pt x="122" y="510"/>
                  <a:pt x="257" y="510"/>
                </a:cubicBezTo>
                <a:cubicBezTo>
                  <a:pt x="404" y="510"/>
                  <a:pt x="525" y="403"/>
                  <a:pt x="525" y="255"/>
                </a:cubicBezTo>
                <a:cubicBezTo>
                  <a:pt x="525" y="120"/>
                  <a:pt x="404" y="0"/>
                  <a:pt x="257" y="0"/>
                </a:cubicBezTo>
                <a:close/>
              </a:path>
            </a:pathLst>
          </a:custGeom>
          <a:solidFill>
            <a:srgbClr val="FFFA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AF2"/>
              </a:solidFill>
            </a:endParaRPr>
          </a:p>
        </p:txBody>
      </p:sp>
      <p:sp>
        <p:nvSpPr>
          <p:cNvPr id="321" name="Google Shape;321;p29"/>
          <p:cNvSpPr/>
          <p:nvPr/>
        </p:nvSpPr>
        <p:spPr>
          <a:xfrm>
            <a:off x="2428912" y="3539243"/>
            <a:ext cx="13100" cy="12775"/>
          </a:xfrm>
          <a:custGeom>
            <a:avLst/>
            <a:gdLst/>
            <a:ahLst/>
            <a:cxnLst/>
            <a:rect l="l" t="t" r="r" b="b"/>
            <a:pathLst>
              <a:path w="524" h="511" extrusionOk="0">
                <a:moveTo>
                  <a:pt x="255" y="0"/>
                </a:moveTo>
                <a:cubicBezTo>
                  <a:pt x="121" y="0"/>
                  <a:pt x="0" y="120"/>
                  <a:pt x="0" y="255"/>
                </a:cubicBezTo>
                <a:cubicBezTo>
                  <a:pt x="0" y="403"/>
                  <a:pt x="121" y="510"/>
                  <a:pt x="255" y="510"/>
                </a:cubicBezTo>
                <a:cubicBezTo>
                  <a:pt x="403" y="510"/>
                  <a:pt x="523" y="403"/>
                  <a:pt x="523" y="255"/>
                </a:cubicBezTo>
                <a:cubicBezTo>
                  <a:pt x="523" y="120"/>
                  <a:pt x="403" y="0"/>
                  <a:pt x="255" y="0"/>
                </a:cubicBezTo>
                <a:close/>
              </a:path>
            </a:pathLst>
          </a:custGeom>
          <a:solidFill>
            <a:srgbClr val="FFFA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AF2"/>
              </a:solidFill>
            </a:endParaRPr>
          </a:p>
        </p:txBody>
      </p:sp>
      <p:sp>
        <p:nvSpPr>
          <p:cNvPr id="322" name="Google Shape;322;p29"/>
          <p:cNvSpPr/>
          <p:nvPr/>
        </p:nvSpPr>
        <p:spPr>
          <a:xfrm>
            <a:off x="2376562" y="3240868"/>
            <a:ext cx="13100" cy="13125"/>
          </a:xfrm>
          <a:custGeom>
            <a:avLst/>
            <a:gdLst/>
            <a:ahLst/>
            <a:cxnLst/>
            <a:rect l="l" t="t" r="r" b="b"/>
            <a:pathLst>
              <a:path w="524" h="525" extrusionOk="0">
                <a:moveTo>
                  <a:pt x="255" y="1"/>
                </a:moveTo>
                <a:cubicBezTo>
                  <a:pt x="120" y="1"/>
                  <a:pt x="0" y="122"/>
                  <a:pt x="0" y="269"/>
                </a:cubicBezTo>
                <a:cubicBezTo>
                  <a:pt x="0" y="404"/>
                  <a:pt x="120" y="525"/>
                  <a:pt x="255" y="525"/>
                </a:cubicBezTo>
                <a:cubicBezTo>
                  <a:pt x="403" y="525"/>
                  <a:pt x="523" y="404"/>
                  <a:pt x="523" y="269"/>
                </a:cubicBezTo>
                <a:cubicBezTo>
                  <a:pt x="523" y="122"/>
                  <a:pt x="403" y="1"/>
                  <a:pt x="255" y="1"/>
                </a:cubicBezTo>
                <a:close/>
              </a:path>
            </a:pathLst>
          </a:custGeom>
          <a:solidFill>
            <a:srgbClr val="FFFA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AF2"/>
              </a:solidFill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C4A81E78-D0DB-429F-8AD7-5CB2C71065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000" r="1640"/>
          <a:stretch/>
        </p:blipFill>
        <p:spPr>
          <a:xfrm>
            <a:off x="989409" y="1643465"/>
            <a:ext cx="7165181" cy="2567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733003"/>
      </p:ext>
    </p:extLst>
  </p:cSld>
  <p:clrMapOvr>
    <a:masterClrMapping/>
  </p:clrMapOvr>
</p:sld>
</file>

<file path=ppt/theme/theme1.xml><?xml version="1.0" encoding="utf-8"?>
<a:theme xmlns:a="http://schemas.openxmlformats.org/drawingml/2006/main" name="Popic Café Company Profile by Slidesgo">
  <a:themeElements>
    <a:clrScheme name="Simple Light">
      <a:dk1>
        <a:srgbClr val="823E43"/>
      </a:dk1>
      <a:lt1>
        <a:srgbClr val="F9F0E8"/>
      </a:lt1>
      <a:dk2>
        <a:srgbClr val="2F1425"/>
      </a:dk2>
      <a:lt2>
        <a:srgbClr val="823E43"/>
      </a:lt2>
      <a:accent1>
        <a:srgbClr val="F9F0E8"/>
      </a:accent1>
      <a:accent2>
        <a:srgbClr val="2F1425"/>
      </a:accent2>
      <a:accent3>
        <a:srgbClr val="823E43"/>
      </a:accent3>
      <a:accent4>
        <a:srgbClr val="F9F0E8"/>
      </a:accent4>
      <a:accent5>
        <a:srgbClr val="2F1425"/>
      </a:accent5>
      <a:accent6>
        <a:srgbClr val="823E43"/>
      </a:accent6>
      <a:hlink>
        <a:srgbClr val="2F142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67</Words>
  <Application>Microsoft Office PowerPoint</Application>
  <PresentationFormat>Presentazione su schermo (16:9)</PresentationFormat>
  <Paragraphs>21</Paragraphs>
  <Slides>8</Slides>
  <Notes>8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8</vt:i4>
      </vt:variant>
    </vt:vector>
  </HeadingPairs>
  <TitlesOfParts>
    <vt:vector size="12" baseType="lpstr">
      <vt:lpstr>Arial</vt:lpstr>
      <vt:lpstr>Red Hat Text</vt:lpstr>
      <vt:lpstr>Lexend Exa</vt:lpstr>
      <vt:lpstr>Popic Café Company Profile by Slidesgo</vt:lpstr>
      <vt:lpstr>ORDINAZIONE BAR</vt:lpstr>
      <vt:lpstr>DIVISIONE PROGETTO</vt:lpstr>
      <vt:lpstr>TELEGRAM</vt:lpstr>
      <vt:lpstr>CLIENT BAR</vt:lpstr>
      <vt:lpstr>CLIENT AMMINISTRAZIONE</vt:lpstr>
      <vt:lpstr>CLIENT AMMINISTRAZIONE</vt:lpstr>
      <vt:lpstr>CLIENT AMMINISTRAZIONE</vt:lpstr>
      <vt:lpstr>CLIENT AMMINISTRAZIONE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ORDINAZIONE BAR</dc:title>
  <cp:lastModifiedBy>Kristian Kovacev</cp:lastModifiedBy>
  <cp:revision>2</cp:revision>
  <dcterms:modified xsi:type="dcterms:W3CDTF">2021-05-02T20:30:28Z</dcterms:modified>
</cp:coreProperties>
</file>